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4"/>
    <p:sldMasterId id="2147483988" r:id="rId5"/>
    <p:sldMasterId id="2147483994" r:id="rId6"/>
  </p:sldMasterIdLst>
  <p:notesMasterIdLst>
    <p:notesMasterId r:id="rId26"/>
  </p:notesMasterIdLst>
  <p:handoutMasterIdLst>
    <p:handoutMasterId r:id="rId27"/>
  </p:handoutMasterIdLst>
  <p:sldIdLst>
    <p:sldId id="1923" r:id="rId7"/>
    <p:sldId id="2145707299" r:id="rId8"/>
    <p:sldId id="2145707310" r:id="rId9"/>
    <p:sldId id="2145707313" r:id="rId10"/>
    <p:sldId id="2145707314" r:id="rId11"/>
    <p:sldId id="2145707305" r:id="rId12"/>
    <p:sldId id="259" r:id="rId13"/>
    <p:sldId id="2145707304" r:id="rId14"/>
    <p:sldId id="2145707306" r:id="rId15"/>
    <p:sldId id="2145707309" r:id="rId16"/>
    <p:sldId id="2145707307" r:id="rId17"/>
    <p:sldId id="2145707308" r:id="rId18"/>
    <p:sldId id="6603" r:id="rId19"/>
    <p:sldId id="270" r:id="rId20"/>
    <p:sldId id="2145707317" r:id="rId21"/>
    <p:sldId id="6613" r:id="rId22"/>
    <p:sldId id="6615" r:id="rId23"/>
    <p:sldId id="6625" r:id="rId24"/>
    <p:sldId id="2145707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ilkinson" initials="SW" lastIdx="1" clrIdx="0">
    <p:extLst>
      <p:ext uri="{19B8F6BF-5375-455C-9EA6-DF929625EA0E}">
        <p15:presenceInfo xmlns:p15="http://schemas.microsoft.com/office/powerpoint/2012/main" userId="1186059c3be801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80D2CC"/>
    <a:srgbClr val="99DBD6"/>
    <a:srgbClr val="99DDEB"/>
    <a:srgbClr val="80D4E7"/>
    <a:srgbClr val="005EB8"/>
    <a:srgbClr val="E8EDEE"/>
    <a:srgbClr val="003087"/>
    <a:srgbClr val="82D1CB"/>
    <a:srgbClr val="00A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75DDCD-BCFB-4DE7-81F7-10C67A24472B}" v="432" dt="2023-10-02T14:59:15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72" autoAdjust="0"/>
    <p:restoredTop sz="86395" autoAdjust="0"/>
  </p:normalViewPr>
  <p:slideViewPr>
    <p:cSldViewPr snapToGrid="0">
      <p:cViewPr varScale="1">
        <p:scale>
          <a:sx n="54" d="100"/>
          <a:sy n="54" d="100"/>
        </p:scale>
        <p:origin x="846" y="78"/>
      </p:cViewPr>
      <p:guideLst/>
    </p:cSldViewPr>
  </p:slideViewPr>
  <p:outlineViewPr>
    <p:cViewPr>
      <p:scale>
        <a:sx n="33" d="100"/>
        <a:sy n="33" d="100"/>
      </p:scale>
      <p:origin x="0" y="-88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226" y="10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71CBF-D5BA-4E38-B0C3-77EF884427D9}" type="doc">
      <dgm:prSet loTypeId="urn:microsoft.com/office/officeart/2005/8/layout/radial1" loCatId="cycle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72882F4D-8B4B-4D34-9265-702245B51F19}">
      <dgm:prSet phldrT="[Text]" custT="1"/>
      <dgm:spPr/>
      <dgm:t>
        <a:bodyPr/>
        <a:lstStyle/>
        <a:p>
          <a:r>
            <a:rPr lang="en-GB" sz="2000" dirty="0">
              <a:solidFill>
                <a:schemeClr val="bg1"/>
              </a:solidFill>
            </a:rPr>
            <a:t>Values</a:t>
          </a:r>
          <a:endParaRPr lang="en-GB" sz="2400" dirty="0">
            <a:solidFill>
              <a:schemeClr val="bg1"/>
            </a:solidFill>
          </a:endParaRPr>
        </a:p>
      </dgm:t>
    </dgm:pt>
    <dgm:pt modelId="{CDD2BB28-F5B1-4618-B510-9715B1439989}" type="parTrans" cxnId="{F5F35D50-2CCB-4AEF-8B17-0A35B09ECC72}">
      <dgm:prSet/>
      <dgm:spPr/>
      <dgm:t>
        <a:bodyPr/>
        <a:lstStyle/>
        <a:p>
          <a:endParaRPr lang="en-GB" sz="1600"/>
        </a:p>
      </dgm:t>
    </dgm:pt>
    <dgm:pt modelId="{2163C005-8F67-4B23-85AC-5B1581143E38}" type="sibTrans" cxnId="{F5F35D50-2CCB-4AEF-8B17-0A35B09ECC72}">
      <dgm:prSet/>
      <dgm:spPr/>
      <dgm:t>
        <a:bodyPr/>
        <a:lstStyle/>
        <a:p>
          <a:endParaRPr lang="en-GB" sz="1600"/>
        </a:p>
      </dgm:t>
    </dgm:pt>
    <dgm:pt modelId="{66CAF236-E2F0-429E-B7EE-E5443B914738}">
      <dgm:prSet phldrT="[Text]" custT="1"/>
      <dgm:spPr/>
      <dgm:t>
        <a:bodyPr/>
        <a:lstStyle/>
        <a:p>
          <a:r>
            <a:rPr lang="en-GB" sz="1400" dirty="0">
              <a:solidFill>
                <a:schemeClr val="bg1"/>
              </a:solidFill>
            </a:rPr>
            <a:t>Kindness</a:t>
          </a:r>
          <a:endParaRPr lang="en-GB" sz="1000" dirty="0">
            <a:solidFill>
              <a:schemeClr val="bg1"/>
            </a:solidFill>
          </a:endParaRPr>
        </a:p>
      </dgm:t>
    </dgm:pt>
    <dgm:pt modelId="{40DF2672-EE8B-4159-824F-2D251ADFF37F}" type="parTrans" cxnId="{DACECD3C-3737-4848-8D16-F1922ADC4A1F}">
      <dgm:prSet custT="1"/>
      <dgm:spPr/>
      <dgm:t>
        <a:bodyPr/>
        <a:lstStyle/>
        <a:p>
          <a:endParaRPr lang="en-GB" sz="400"/>
        </a:p>
      </dgm:t>
    </dgm:pt>
    <dgm:pt modelId="{448ABA1D-569A-4013-B9C0-CBCDC00ADAD0}" type="sibTrans" cxnId="{DACECD3C-3737-4848-8D16-F1922ADC4A1F}">
      <dgm:prSet/>
      <dgm:spPr/>
      <dgm:t>
        <a:bodyPr/>
        <a:lstStyle/>
        <a:p>
          <a:endParaRPr lang="en-GB" sz="1600"/>
        </a:p>
      </dgm:t>
    </dgm:pt>
    <dgm:pt modelId="{5186011A-EBD8-481A-9B2A-85117E7EDF1F}">
      <dgm:prSet phldrT="[Text]" custT="1"/>
      <dgm:spPr/>
      <dgm:t>
        <a:bodyPr/>
        <a:lstStyle/>
        <a:p>
          <a:r>
            <a:rPr lang="en-GB" sz="1400" dirty="0">
              <a:solidFill>
                <a:schemeClr val="bg1"/>
              </a:solidFill>
            </a:rPr>
            <a:t>Honesty</a:t>
          </a:r>
          <a:endParaRPr lang="en-GB" sz="1100" dirty="0">
            <a:solidFill>
              <a:schemeClr val="bg1"/>
            </a:solidFill>
          </a:endParaRPr>
        </a:p>
      </dgm:t>
    </dgm:pt>
    <dgm:pt modelId="{2750B18B-5D2E-4E2D-8DA9-7DAC1C4C652A}" type="parTrans" cxnId="{DF22913C-6BCB-43CF-8DCC-3E970F629207}">
      <dgm:prSet custT="1"/>
      <dgm:spPr/>
      <dgm:t>
        <a:bodyPr/>
        <a:lstStyle/>
        <a:p>
          <a:endParaRPr lang="en-GB" sz="400"/>
        </a:p>
      </dgm:t>
    </dgm:pt>
    <dgm:pt modelId="{8CA9DE36-3E45-48FC-966C-7D593B5B687B}" type="sibTrans" cxnId="{DF22913C-6BCB-43CF-8DCC-3E970F629207}">
      <dgm:prSet/>
      <dgm:spPr/>
      <dgm:t>
        <a:bodyPr/>
        <a:lstStyle/>
        <a:p>
          <a:endParaRPr lang="en-GB" sz="1600"/>
        </a:p>
      </dgm:t>
    </dgm:pt>
    <dgm:pt modelId="{A2339D58-01F6-4B7A-81F0-3FBBB728B11C}">
      <dgm:prSet custT="1"/>
      <dgm:spPr/>
      <dgm:t>
        <a:bodyPr/>
        <a:lstStyle/>
        <a:p>
          <a:r>
            <a:rPr lang="en-GB" sz="1200" dirty="0">
              <a:solidFill>
                <a:schemeClr val="bg1"/>
              </a:solidFill>
            </a:rPr>
            <a:t>Compassion</a:t>
          </a:r>
        </a:p>
      </dgm:t>
    </dgm:pt>
    <dgm:pt modelId="{C6B797BF-F39D-4AF4-BCAE-59F33A73AF10}" type="parTrans" cxnId="{A4F16D92-CC65-4F76-9E69-59109371E76F}">
      <dgm:prSet custT="1"/>
      <dgm:spPr/>
      <dgm:t>
        <a:bodyPr/>
        <a:lstStyle/>
        <a:p>
          <a:endParaRPr lang="en-GB" sz="400"/>
        </a:p>
      </dgm:t>
    </dgm:pt>
    <dgm:pt modelId="{ACC7E1A3-BC31-489A-99D4-10A60015E31C}" type="sibTrans" cxnId="{A4F16D92-CC65-4F76-9E69-59109371E76F}">
      <dgm:prSet/>
      <dgm:spPr/>
      <dgm:t>
        <a:bodyPr/>
        <a:lstStyle/>
        <a:p>
          <a:endParaRPr lang="en-GB" sz="1600"/>
        </a:p>
      </dgm:t>
    </dgm:pt>
    <dgm:pt modelId="{2AD13151-F6C1-4BC2-B765-F45EC4E1266B}">
      <dgm:prSet custT="1"/>
      <dgm:spPr/>
      <dgm:t>
        <a:bodyPr/>
        <a:lstStyle/>
        <a:p>
          <a:r>
            <a:rPr lang="en-GB" sz="1800" dirty="0">
              <a:solidFill>
                <a:schemeClr val="bg1"/>
              </a:solidFill>
            </a:rPr>
            <a:t>Care</a:t>
          </a:r>
          <a:endParaRPr lang="en-GB" sz="3600" dirty="0">
            <a:solidFill>
              <a:schemeClr val="bg1"/>
            </a:solidFill>
          </a:endParaRPr>
        </a:p>
      </dgm:t>
    </dgm:pt>
    <dgm:pt modelId="{4FA6E2A5-6D3C-4874-A76C-99F7741691FD}" type="parTrans" cxnId="{46C5F262-D892-4740-9065-40D4ED481FCC}">
      <dgm:prSet custT="1"/>
      <dgm:spPr/>
      <dgm:t>
        <a:bodyPr/>
        <a:lstStyle/>
        <a:p>
          <a:endParaRPr lang="en-GB" sz="400"/>
        </a:p>
      </dgm:t>
    </dgm:pt>
    <dgm:pt modelId="{5F436644-669C-4B99-978D-B0895AF5C67B}" type="sibTrans" cxnId="{46C5F262-D892-4740-9065-40D4ED481FCC}">
      <dgm:prSet/>
      <dgm:spPr/>
      <dgm:t>
        <a:bodyPr/>
        <a:lstStyle/>
        <a:p>
          <a:endParaRPr lang="en-GB" sz="1600"/>
        </a:p>
      </dgm:t>
    </dgm:pt>
    <dgm:pt modelId="{C24DC45F-266E-40C6-B28F-D276B83E5674}">
      <dgm:prSet phldrT="[Text]" custT="1"/>
      <dgm:spPr/>
      <dgm:t>
        <a:bodyPr/>
        <a:lstStyle/>
        <a:p>
          <a:endParaRPr lang="en-GB" sz="1000" dirty="0">
            <a:solidFill>
              <a:schemeClr val="bg1"/>
            </a:solidFill>
          </a:endParaRPr>
        </a:p>
      </dgm:t>
    </dgm:pt>
    <dgm:pt modelId="{AFB0C9B6-0D4B-4842-B4F1-410CBEEB4C7A}" type="parTrans" cxnId="{95A677FD-9CFB-4388-A2BF-832AFA9EFAD9}">
      <dgm:prSet/>
      <dgm:spPr/>
      <dgm:t>
        <a:bodyPr/>
        <a:lstStyle/>
        <a:p>
          <a:endParaRPr lang="en-GB"/>
        </a:p>
      </dgm:t>
    </dgm:pt>
    <dgm:pt modelId="{A352740E-9CFB-4FB7-BBDD-E4385CF55865}" type="sibTrans" cxnId="{95A677FD-9CFB-4388-A2BF-832AFA9EFAD9}">
      <dgm:prSet/>
      <dgm:spPr/>
      <dgm:t>
        <a:bodyPr/>
        <a:lstStyle/>
        <a:p>
          <a:endParaRPr lang="en-GB"/>
        </a:p>
      </dgm:t>
    </dgm:pt>
    <dgm:pt modelId="{E0F88C78-9A55-446B-BAB0-7093FFDCBC6C}">
      <dgm:prSet phldrT="[Text]" custT="1"/>
      <dgm:spPr/>
      <dgm:t>
        <a:bodyPr/>
        <a:lstStyle/>
        <a:p>
          <a:endParaRPr lang="en-GB" sz="1000" dirty="0">
            <a:solidFill>
              <a:schemeClr val="bg1"/>
            </a:solidFill>
          </a:endParaRPr>
        </a:p>
      </dgm:t>
    </dgm:pt>
    <dgm:pt modelId="{ADA0D229-CE3E-476B-95AD-8813CBA35702}" type="parTrans" cxnId="{8393AB72-FDC8-43DE-A93F-F93C57028ADB}">
      <dgm:prSet/>
      <dgm:spPr/>
      <dgm:t>
        <a:bodyPr/>
        <a:lstStyle/>
        <a:p>
          <a:endParaRPr lang="en-GB"/>
        </a:p>
      </dgm:t>
    </dgm:pt>
    <dgm:pt modelId="{5D853A86-1AF6-4B29-9C0A-9E791477BAF8}" type="sibTrans" cxnId="{8393AB72-FDC8-43DE-A93F-F93C57028ADB}">
      <dgm:prSet/>
      <dgm:spPr/>
      <dgm:t>
        <a:bodyPr/>
        <a:lstStyle/>
        <a:p>
          <a:endParaRPr lang="en-GB"/>
        </a:p>
      </dgm:t>
    </dgm:pt>
    <dgm:pt modelId="{1715523A-052E-4E0A-9926-BEE1D1741D11}" type="pres">
      <dgm:prSet presAssocID="{A7E71CBF-D5BA-4E38-B0C3-77EF884427D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0FD3A9D-F2DC-41D8-871D-20921CBB3B42}" type="pres">
      <dgm:prSet presAssocID="{72882F4D-8B4B-4D34-9265-702245B51F19}" presName="centerShape" presStyleLbl="node0" presStyleIdx="0" presStyleCnt="1"/>
      <dgm:spPr/>
    </dgm:pt>
    <dgm:pt modelId="{EF4200F5-DE27-41DA-8771-4D931D5EA466}" type="pres">
      <dgm:prSet presAssocID="{40DF2672-EE8B-4159-824F-2D251ADFF37F}" presName="Name9" presStyleLbl="parChTrans1D2" presStyleIdx="0" presStyleCnt="6"/>
      <dgm:spPr/>
    </dgm:pt>
    <dgm:pt modelId="{3FE6EBA4-B8B8-4958-A848-3A6245AEA659}" type="pres">
      <dgm:prSet presAssocID="{40DF2672-EE8B-4159-824F-2D251ADFF37F}" presName="connTx" presStyleLbl="parChTrans1D2" presStyleIdx="0" presStyleCnt="6"/>
      <dgm:spPr/>
    </dgm:pt>
    <dgm:pt modelId="{673909CE-D074-4639-808E-160A8AEF51AF}" type="pres">
      <dgm:prSet presAssocID="{66CAF236-E2F0-429E-B7EE-E5443B914738}" presName="node" presStyleLbl="node1" presStyleIdx="0" presStyleCnt="6" custRadScaleRad="101042">
        <dgm:presLayoutVars>
          <dgm:bulletEnabled val="1"/>
        </dgm:presLayoutVars>
      </dgm:prSet>
      <dgm:spPr/>
    </dgm:pt>
    <dgm:pt modelId="{7E205B8D-A7F3-4306-A31F-6F699A9A57F3}" type="pres">
      <dgm:prSet presAssocID="{ADA0D229-CE3E-476B-95AD-8813CBA35702}" presName="Name9" presStyleLbl="parChTrans1D2" presStyleIdx="1" presStyleCnt="6"/>
      <dgm:spPr/>
    </dgm:pt>
    <dgm:pt modelId="{9D410991-F607-475C-9435-C2AA59D5B743}" type="pres">
      <dgm:prSet presAssocID="{ADA0D229-CE3E-476B-95AD-8813CBA35702}" presName="connTx" presStyleLbl="parChTrans1D2" presStyleIdx="1" presStyleCnt="6"/>
      <dgm:spPr/>
    </dgm:pt>
    <dgm:pt modelId="{07AE3DC8-34EB-4BFE-B3AA-BF9767CE85B6}" type="pres">
      <dgm:prSet presAssocID="{E0F88C78-9A55-446B-BAB0-7093FFDCBC6C}" presName="node" presStyleLbl="node1" presStyleIdx="1" presStyleCnt="6">
        <dgm:presLayoutVars>
          <dgm:bulletEnabled val="1"/>
        </dgm:presLayoutVars>
      </dgm:prSet>
      <dgm:spPr/>
    </dgm:pt>
    <dgm:pt modelId="{4C8D8A6F-5E66-4D80-AD05-58179BA10C75}" type="pres">
      <dgm:prSet presAssocID="{AFB0C9B6-0D4B-4842-B4F1-410CBEEB4C7A}" presName="Name9" presStyleLbl="parChTrans1D2" presStyleIdx="2" presStyleCnt="6"/>
      <dgm:spPr/>
    </dgm:pt>
    <dgm:pt modelId="{CCE33320-FC72-4828-9603-39A85193696B}" type="pres">
      <dgm:prSet presAssocID="{AFB0C9B6-0D4B-4842-B4F1-410CBEEB4C7A}" presName="connTx" presStyleLbl="parChTrans1D2" presStyleIdx="2" presStyleCnt="6"/>
      <dgm:spPr/>
    </dgm:pt>
    <dgm:pt modelId="{15299FB4-624D-44EF-BA49-2C52EB5A3512}" type="pres">
      <dgm:prSet presAssocID="{C24DC45F-266E-40C6-B28F-D276B83E5674}" presName="node" presStyleLbl="node1" presStyleIdx="2" presStyleCnt="6">
        <dgm:presLayoutVars>
          <dgm:bulletEnabled val="1"/>
        </dgm:presLayoutVars>
      </dgm:prSet>
      <dgm:spPr/>
    </dgm:pt>
    <dgm:pt modelId="{12083E97-F34A-4E9C-9DC2-8095D55DA3FE}" type="pres">
      <dgm:prSet presAssocID="{C6B797BF-F39D-4AF4-BCAE-59F33A73AF10}" presName="Name9" presStyleLbl="parChTrans1D2" presStyleIdx="3" presStyleCnt="6"/>
      <dgm:spPr/>
    </dgm:pt>
    <dgm:pt modelId="{C321CCF4-AB97-4415-9553-4DCF0B6FFEA0}" type="pres">
      <dgm:prSet presAssocID="{C6B797BF-F39D-4AF4-BCAE-59F33A73AF10}" presName="connTx" presStyleLbl="parChTrans1D2" presStyleIdx="3" presStyleCnt="6"/>
      <dgm:spPr/>
    </dgm:pt>
    <dgm:pt modelId="{13E4EBB2-7EBF-4F91-900C-CE920888E344}" type="pres">
      <dgm:prSet presAssocID="{A2339D58-01F6-4B7A-81F0-3FBBB728B11C}" presName="node" presStyleLbl="node1" presStyleIdx="3" presStyleCnt="6" custScaleX="107568" custScaleY="96299" custRadScaleRad="100026" custRadScaleInc="-2924">
        <dgm:presLayoutVars>
          <dgm:bulletEnabled val="1"/>
        </dgm:presLayoutVars>
      </dgm:prSet>
      <dgm:spPr/>
    </dgm:pt>
    <dgm:pt modelId="{2BF4A6D6-CC20-4783-ACAE-66F4EAFD2633}" type="pres">
      <dgm:prSet presAssocID="{4FA6E2A5-6D3C-4874-A76C-99F7741691FD}" presName="Name9" presStyleLbl="parChTrans1D2" presStyleIdx="4" presStyleCnt="6"/>
      <dgm:spPr/>
    </dgm:pt>
    <dgm:pt modelId="{621A7060-FED5-48D2-B684-DCFACD70EB78}" type="pres">
      <dgm:prSet presAssocID="{4FA6E2A5-6D3C-4874-A76C-99F7741691FD}" presName="connTx" presStyleLbl="parChTrans1D2" presStyleIdx="4" presStyleCnt="6"/>
      <dgm:spPr/>
    </dgm:pt>
    <dgm:pt modelId="{A60DFC3F-1113-4B8D-BE22-08FF4A45FB59}" type="pres">
      <dgm:prSet presAssocID="{2AD13151-F6C1-4BC2-B765-F45EC4E1266B}" presName="node" presStyleLbl="node1" presStyleIdx="4" presStyleCnt="6" custRadScaleRad="101042">
        <dgm:presLayoutVars>
          <dgm:bulletEnabled val="1"/>
        </dgm:presLayoutVars>
      </dgm:prSet>
      <dgm:spPr/>
    </dgm:pt>
    <dgm:pt modelId="{67F7C47A-D13B-47DF-B107-4E81613A54D8}" type="pres">
      <dgm:prSet presAssocID="{2750B18B-5D2E-4E2D-8DA9-7DAC1C4C652A}" presName="Name9" presStyleLbl="parChTrans1D2" presStyleIdx="5" presStyleCnt="6"/>
      <dgm:spPr/>
    </dgm:pt>
    <dgm:pt modelId="{E683A0D0-3956-44E3-B355-4972322AE40E}" type="pres">
      <dgm:prSet presAssocID="{2750B18B-5D2E-4E2D-8DA9-7DAC1C4C652A}" presName="connTx" presStyleLbl="parChTrans1D2" presStyleIdx="5" presStyleCnt="6"/>
      <dgm:spPr/>
    </dgm:pt>
    <dgm:pt modelId="{CB70EEDE-997D-46C6-9A8E-9EBE554318FF}" type="pres">
      <dgm:prSet presAssocID="{5186011A-EBD8-481A-9B2A-85117E7EDF1F}" presName="node" presStyleLbl="node1" presStyleIdx="5" presStyleCnt="6">
        <dgm:presLayoutVars>
          <dgm:bulletEnabled val="1"/>
        </dgm:presLayoutVars>
      </dgm:prSet>
      <dgm:spPr/>
    </dgm:pt>
  </dgm:ptLst>
  <dgm:cxnLst>
    <dgm:cxn modelId="{0B7BF307-8724-4966-A268-3E80BE7935E6}" type="presOf" srcId="{2AD13151-F6C1-4BC2-B765-F45EC4E1266B}" destId="{A60DFC3F-1113-4B8D-BE22-08FF4A45FB59}" srcOrd="0" destOrd="0" presId="urn:microsoft.com/office/officeart/2005/8/layout/radial1"/>
    <dgm:cxn modelId="{2095940F-97B4-4575-8313-41FEB9D26443}" type="presOf" srcId="{40DF2672-EE8B-4159-824F-2D251ADFF37F}" destId="{3FE6EBA4-B8B8-4958-A848-3A6245AEA659}" srcOrd="1" destOrd="0" presId="urn:microsoft.com/office/officeart/2005/8/layout/radial1"/>
    <dgm:cxn modelId="{BAA7231A-2EEC-46BA-A944-558F9D5EDA47}" type="presOf" srcId="{A7E71CBF-D5BA-4E38-B0C3-77EF884427D9}" destId="{1715523A-052E-4E0A-9926-BEE1D1741D11}" srcOrd="0" destOrd="0" presId="urn:microsoft.com/office/officeart/2005/8/layout/radial1"/>
    <dgm:cxn modelId="{E0881023-AE5C-424D-986D-23E3F31DB8D6}" type="presOf" srcId="{4FA6E2A5-6D3C-4874-A76C-99F7741691FD}" destId="{2BF4A6D6-CC20-4783-ACAE-66F4EAFD2633}" srcOrd="0" destOrd="0" presId="urn:microsoft.com/office/officeart/2005/8/layout/radial1"/>
    <dgm:cxn modelId="{4997A936-7880-48F5-8048-3FBD492350CF}" type="presOf" srcId="{2750B18B-5D2E-4E2D-8DA9-7DAC1C4C652A}" destId="{E683A0D0-3956-44E3-B355-4972322AE40E}" srcOrd="1" destOrd="0" presId="urn:microsoft.com/office/officeart/2005/8/layout/radial1"/>
    <dgm:cxn modelId="{D83C7637-3E34-42C4-B2C9-3D556DF69D9C}" type="presOf" srcId="{ADA0D229-CE3E-476B-95AD-8813CBA35702}" destId="{9D410991-F607-475C-9435-C2AA59D5B743}" srcOrd="1" destOrd="0" presId="urn:microsoft.com/office/officeart/2005/8/layout/radial1"/>
    <dgm:cxn modelId="{DF22913C-6BCB-43CF-8DCC-3E970F629207}" srcId="{72882F4D-8B4B-4D34-9265-702245B51F19}" destId="{5186011A-EBD8-481A-9B2A-85117E7EDF1F}" srcOrd="5" destOrd="0" parTransId="{2750B18B-5D2E-4E2D-8DA9-7DAC1C4C652A}" sibTransId="{8CA9DE36-3E45-48FC-966C-7D593B5B687B}"/>
    <dgm:cxn modelId="{DACECD3C-3737-4848-8D16-F1922ADC4A1F}" srcId="{72882F4D-8B4B-4D34-9265-702245B51F19}" destId="{66CAF236-E2F0-429E-B7EE-E5443B914738}" srcOrd="0" destOrd="0" parTransId="{40DF2672-EE8B-4159-824F-2D251ADFF37F}" sibTransId="{448ABA1D-569A-4013-B9C0-CBCDC00ADAD0}"/>
    <dgm:cxn modelId="{F0D5935B-C888-4805-869B-5C67A3942702}" type="presOf" srcId="{E0F88C78-9A55-446B-BAB0-7093FFDCBC6C}" destId="{07AE3DC8-34EB-4BFE-B3AA-BF9767CE85B6}" srcOrd="0" destOrd="0" presId="urn:microsoft.com/office/officeart/2005/8/layout/radial1"/>
    <dgm:cxn modelId="{46C5F262-D892-4740-9065-40D4ED481FCC}" srcId="{72882F4D-8B4B-4D34-9265-702245B51F19}" destId="{2AD13151-F6C1-4BC2-B765-F45EC4E1266B}" srcOrd="4" destOrd="0" parTransId="{4FA6E2A5-6D3C-4874-A76C-99F7741691FD}" sibTransId="{5F436644-669C-4B99-978D-B0895AF5C67B}"/>
    <dgm:cxn modelId="{04A2194D-EB0D-4D61-930F-1B927603DA76}" type="presOf" srcId="{2750B18B-5D2E-4E2D-8DA9-7DAC1C4C652A}" destId="{67F7C47A-D13B-47DF-B107-4E81613A54D8}" srcOrd="0" destOrd="0" presId="urn:microsoft.com/office/officeart/2005/8/layout/radial1"/>
    <dgm:cxn modelId="{F5F35D50-2CCB-4AEF-8B17-0A35B09ECC72}" srcId="{A7E71CBF-D5BA-4E38-B0C3-77EF884427D9}" destId="{72882F4D-8B4B-4D34-9265-702245B51F19}" srcOrd="0" destOrd="0" parTransId="{CDD2BB28-F5B1-4618-B510-9715B1439989}" sibTransId="{2163C005-8F67-4B23-85AC-5B1581143E38}"/>
    <dgm:cxn modelId="{8393AB72-FDC8-43DE-A93F-F93C57028ADB}" srcId="{72882F4D-8B4B-4D34-9265-702245B51F19}" destId="{E0F88C78-9A55-446B-BAB0-7093FFDCBC6C}" srcOrd="1" destOrd="0" parTransId="{ADA0D229-CE3E-476B-95AD-8813CBA35702}" sibTransId="{5D853A86-1AF6-4B29-9C0A-9E791477BAF8}"/>
    <dgm:cxn modelId="{8C8C0574-77AE-415D-BFFF-F8EDB8FB18D7}" type="presOf" srcId="{5186011A-EBD8-481A-9B2A-85117E7EDF1F}" destId="{CB70EEDE-997D-46C6-9A8E-9EBE554318FF}" srcOrd="0" destOrd="0" presId="urn:microsoft.com/office/officeart/2005/8/layout/radial1"/>
    <dgm:cxn modelId="{5550AC74-72F3-45D9-8325-D8FB4C1E7C3F}" type="presOf" srcId="{ADA0D229-CE3E-476B-95AD-8813CBA35702}" destId="{7E205B8D-A7F3-4306-A31F-6F699A9A57F3}" srcOrd="0" destOrd="0" presId="urn:microsoft.com/office/officeart/2005/8/layout/radial1"/>
    <dgm:cxn modelId="{A4F16D92-CC65-4F76-9E69-59109371E76F}" srcId="{72882F4D-8B4B-4D34-9265-702245B51F19}" destId="{A2339D58-01F6-4B7A-81F0-3FBBB728B11C}" srcOrd="3" destOrd="0" parTransId="{C6B797BF-F39D-4AF4-BCAE-59F33A73AF10}" sibTransId="{ACC7E1A3-BC31-489A-99D4-10A60015E31C}"/>
    <dgm:cxn modelId="{89040F99-CC84-4DF9-B861-8F7C953111C8}" type="presOf" srcId="{4FA6E2A5-6D3C-4874-A76C-99F7741691FD}" destId="{621A7060-FED5-48D2-B684-DCFACD70EB78}" srcOrd="1" destOrd="0" presId="urn:microsoft.com/office/officeart/2005/8/layout/radial1"/>
    <dgm:cxn modelId="{F3FE7399-8A54-40A9-8667-CF114CFF8D91}" type="presOf" srcId="{C6B797BF-F39D-4AF4-BCAE-59F33A73AF10}" destId="{12083E97-F34A-4E9C-9DC2-8095D55DA3FE}" srcOrd="0" destOrd="0" presId="urn:microsoft.com/office/officeart/2005/8/layout/radial1"/>
    <dgm:cxn modelId="{C87C4FB1-E8EC-4231-B685-3341FF8E09CD}" type="presOf" srcId="{72882F4D-8B4B-4D34-9265-702245B51F19}" destId="{C0FD3A9D-F2DC-41D8-871D-20921CBB3B42}" srcOrd="0" destOrd="0" presId="urn:microsoft.com/office/officeart/2005/8/layout/radial1"/>
    <dgm:cxn modelId="{8B8BE3B7-732E-4B8E-93B1-5F386219E7C3}" type="presOf" srcId="{AFB0C9B6-0D4B-4842-B4F1-410CBEEB4C7A}" destId="{4C8D8A6F-5E66-4D80-AD05-58179BA10C75}" srcOrd="0" destOrd="0" presId="urn:microsoft.com/office/officeart/2005/8/layout/radial1"/>
    <dgm:cxn modelId="{BA7251B8-3DCC-46DF-B4C7-DA514984AB7D}" type="presOf" srcId="{40DF2672-EE8B-4159-824F-2D251ADFF37F}" destId="{EF4200F5-DE27-41DA-8771-4D931D5EA466}" srcOrd="0" destOrd="0" presId="urn:microsoft.com/office/officeart/2005/8/layout/radial1"/>
    <dgm:cxn modelId="{E9BC43C8-CD91-4CEB-9F74-8DCD2D04824F}" type="presOf" srcId="{C24DC45F-266E-40C6-B28F-D276B83E5674}" destId="{15299FB4-624D-44EF-BA49-2C52EB5A3512}" srcOrd="0" destOrd="0" presId="urn:microsoft.com/office/officeart/2005/8/layout/radial1"/>
    <dgm:cxn modelId="{775013CA-A1D0-4C90-879E-7227FB0AF72E}" type="presOf" srcId="{66CAF236-E2F0-429E-B7EE-E5443B914738}" destId="{673909CE-D074-4639-808E-160A8AEF51AF}" srcOrd="0" destOrd="0" presId="urn:microsoft.com/office/officeart/2005/8/layout/radial1"/>
    <dgm:cxn modelId="{014817D1-420A-49E5-86DD-C5546A65EB29}" type="presOf" srcId="{AFB0C9B6-0D4B-4842-B4F1-410CBEEB4C7A}" destId="{CCE33320-FC72-4828-9603-39A85193696B}" srcOrd="1" destOrd="0" presId="urn:microsoft.com/office/officeart/2005/8/layout/radial1"/>
    <dgm:cxn modelId="{1DAF34D3-2CEC-4146-BC29-8109899E3A3F}" type="presOf" srcId="{C6B797BF-F39D-4AF4-BCAE-59F33A73AF10}" destId="{C321CCF4-AB97-4415-9553-4DCF0B6FFEA0}" srcOrd="1" destOrd="0" presId="urn:microsoft.com/office/officeart/2005/8/layout/radial1"/>
    <dgm:cxn modelId="{ACF112E9-1033-4066-AD7C-C91665AA4A49}" type="presOf" srcId="{A2339D58-01F6-4B7A-81F0-3FBBB728B11C}" destId="{13E4EBB2-7EBF-4F91-900C-CE920888E344}" srcOrd="0" destOrd="0" presId="urn:microsoft.com/office/officeart/2005/8/layout/radial1"/>
    <dgm:cxn modelId="{95A677FD-9CFB-4388-A2BF-832AFA9EFAD9}" srcId="{72882F4D-8B4B-4D34-9265-702245B51F19}" destId="{C24DC45F-266E-40C6-B28F-D276B83E5674}" srcOrd="2" destOrd="0" parTransId="{AFB0C9B6-0D4B-4842-B4F1-410CBEEB4C7A}" sibTransId="{A352740E-9CFB-4FB7-BBDD-E4385CF55865}"/>
    <dgm:cxn modelId="{B30F8015-4D6F-4A8C-9E84-4B53E838BBE7}" type="presParOf" srcId="{1715523A-052E-4E0A-9926-BEE1D1741D11}" destId="{C0FD3A9D-F2DC-41D8-871D-20921CBB3B42}" srcOrd="0" destOrd="0" presId="urn:microsoft.com/office/officeart/2005/8/layout/radial1"/>
    <dgm:cxn modelId="{6013CD2B-29B2-4B8B-9EF7-D5FCEFCB6760}" type="presParOf" srcId="{1715523A-052E-4E0A-9926-BEE1D1741D11}" destId="{EF4200F5-DE27-41DA-8771-4D931D5EA466}" srcOrd="1" destOrd="0" presId="urn:microsoft.com/office/officeart/2005/8/layout/radial1"/>
    <dgm:cxn modelId="{8CA9168B-70FC-4AE7-B5A4-D2D1CC4B5FAE}" type="presParOf" srcId="{EF4200F5-DE27-41DA-8771-4D931D5EA466}" destId="{3FE6EBA4-B8B8-4958-A848-3A6245AEA659}" srcOrd="0" destOrd="0" presId="urn:microsoft.com/office/officeart/2005/8/layout/radial1"/>
    <dgm:cxn modelId="{21F14C03-A3DB-4358-BD86-DC760CC7FDC8}" type="presParOf" srcId="{1715523A-052E-4E0A-9926-BEE1D1741D11}" destId="{673909CE-D074-4639-808E-160A8AEF51AF}" srcOrd="2" destOrd="0" presId="urn:microsoft.com/office/officeart/2005/8/layout/radial1"/>
    <dgm:cxn modelId="{E24D7758-A02D-48FB-A0B1-AF64237CBD03}" type="presParOf" srcId="{1715523A-052E-4E0A-9926-BEE1D1741D11}" destId="{7E205B8D-A7F3-4306-A31F-6F699A9A57F3}" srcOrd="3" destOrd="0" presId="urn:microsoft.com/office/officeart/2005/8/layout/radial1"/>
    <dgm:cxn modelId="{49614646-F9D7-4016-968B-70DF5C993B7A}" type="presParOf" srcId="{7E205B8D-A7F3-4306-A31F-6F699A9A57F3}" destId="{9D410991-F607-475C-9435-C2AA59D5B743}" srcOrd="0" destOrd="0" presId="urn:microsoft.com/office/officeart/2005/8/layout/radial1"/>
    <dgm:cxn modelId="{AED9C36F-D7AE-45C0-B301-F7258A4C0A85}" type="presParOf" srcId="{1715523A-052E-4E0A-9926-BEE1D1741D11}" destId="{07AE3DC8-34EB-4BFE-B3AA-BF9767CE85B6}" srcOrd="4" destOrd="0" presId="urn:microsoft.com/office/officeart/2005/8/layout/radial1"/>
    <dgm:cxn modelId="{C6C4015F-6766-4AB1-8E00-8110881A60B7}" type="presParOf" srcId="{1715523A-052E-4E0A-9926-BEE1D1741D11}" destId="{4C8D8A6F-5E66-4D80-AD05-58179BA10C75}" srcOrd="5" destOrd="0" presId="urn:microsoft.com/office/officeart/2005/8/layout/radial1"/>
    <dgm:cxn modelId="{6D5FE59C-9450-497D-8D87-91D3CD114C08}" type="presParOf" srcId="{4C8D8A6F-5E66-4D80-AD05-58179BA10C75}" destId="{CCE33320-FC72-4828-9603-39A85193696B}" srcOrd="0" destOrd="0" presId="urn:microsoft.com/office/officeart/2005/8/layout/radial1"/>
    <dgm:cxn modelId="{A459B234-9B74-43A0-9C1D-D073CB227FD5}" type="presParOf" srcId="{1715523A-052E-4E0A-9926-BEE1D1741D11}" destId="{15299FB4-624D-44EF-BA49-2C52EB5A3512}" srcOrd="6" destOrd="0" presId="urn:microsoft.com/office/officeart/2005/8/layout/radial1"/>
    <dgm:cxn modelId="{FCB158D3-661E-407B-801A-B88B9465890A}" type="presParOf" srcId="{1715523A-052E-4E0A-9926-BEE1D1741D11}" destId="{12083E97-F34A-4E9C-9DC2-8095D55DA3FE}" srcOrd="7" destOrd="0" presId="urn:microsoft.com/office/officeart/2005/8/layout/radial1"/>
    <dgm:cxn modelId="{57227F3E-D1F6-451C-9709-35ED76C43D3D}" type="presParOf" srcId="{12083E97-F34A-4E9C-9DC2-8095D55DA3FE}" destId="{C321CCF4-AB97-4415-9553-4DCF0B6FFEA0}" srcOrd="0" destOrd="0" presId="urn:microsoft.com/office/officeart/2005/8/layout/radial1"/>
    <dgm:cxn modelId="{4FE2E00F-93A3-461F-B7B9-A41507B9F8F6}" type="presParOf" srcId="{1715523A-052E-4E0A-9926-BEE1D1741D11}" destId="{13E4EBB2-7EBF-4F91-900C-CE920888E344}" srcOrd="8" destOrd="0" presId="urn:microsoft.com/office/officeart/2005/8/layout/radial1"/>
    <dgm:cxn modelId="{41ECA2DD-ED64-4659-892B-36866D9C2465}" type="presParOf" srcId="{1715523A-052E-4E0A-9926-BEE1D1741D11}" destId="{2BF4A6D6-CC20-4783-ACAE-66F4EAFD2633}" srcOrd="9" destOrd="0" presId="urn:microsoft.com/office/officeart/2005/8/layout/radial1"/>
    <dgm:cxn modelId="{889C51F5-865B-4F09-B068-EB09C078D101}" type="presParOf" srcId="{2BF4A6D6-CC20-4783-ACAE-66F4EAFD2633}" destId="{621A7060-FED5-48D2-B684-DCFACD70EB78}" srcOrd="0" destOrd="0" presId="urn:microsoft.com/office/officeart/2005/8/layout/radial1"/>
    <dgm:cxn modelId="{C59F2F50-AF55-4507-8D00-234EB41D69D3}" type="presParOf" srcId="{1715523A-052E-4E0A-9926-BEE1D1741D11}" destId="{A60DFC3F-1113-4B8D-BE22-08FF4A45FB59}" srcOrd="10" destOrd="0" presId="urn:microsoft.com/office/officeart/2005/8/layout/radial1"/>
    <dgm:cxn modelId="{FCFBDA22-3250-4348-B27D-42B442CEC216}" type="presParOf" srcId="{1715523A-052E-4E0A-9926-BEE1D1741D11}" destId="{67F7C47A-D13B-47DF-B107-4E81613A54D8}" srcOrd="11" destOrd="0" presId="urn:microsoft.com/office/officeart/2005/8/layout/radial1"/>
    <dgm:cxn modelId="{D81ACFF9-2E18-469F-8360-4260199AFC43}" type="presParOf" srcId="{67F7C47A-D13B-47DF-B107-4E81613A54D8}" destId="{E683A0D0-3956-44E3-B355-4972322AE40E}" srcOrd="0" destOrd="0" presId="urn:microsoft.com/office/officeart/2005/8/layout/radial1"/>
    <dgm:cxn modelId="{D5871F99-4D3A-4EE5-BCBC-BAE092529BE1}" type="presParOf" srcId="{1715523A-052E-4E0A-9926-BEE1D1741D11}" destId="{CB70EEDE-997D-46C6-9A8E-9EBE554318FF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791C9E-B736-48E5-9EC3-C6B4BA56A544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DEBA59F0-929C-4B1A-8A26-BD789D7E9EDF}">
      <dgm:prSet phldrT="[Text]"/>
      <dgm:spPr/>
      <dgm:t>
        <a:bodyPr/>
        <a:lstStyle/>
        <a:p>
          <a:r>
            <a:rPr lang="en-GB"/>
            <a:t>Good</a:t>
          </a:r>
          <a:endParaRPr lang="en-GB" dirty="0"/>
        </a:p>
      </dgm:t>
    </dgm:pt>
    <dgm:pt modelId="{A9F7F720-FB73-4012-8B83-FC833EC2B433}" type="parTrans" cxnId="{752FF266-CA66-43CD-BFE2-78D8A2F99764}">
      <dgm:prSet/>
      <dgm:spPr/>
      <dgm:t>
        <a:bodyPr/>
        <a:lstStyle/>
        <a:p>
          <a:endParaRPr lang="en-GB"/>
        </a:p>
      </dgm:t>
    </dgm:pt>
    <dgm:pt modelId="{24FE73C3-00E6-48CB-A7B3-9CFF0D75F534}" type="sibTrans" cxnId="{752FF266-CA66-43CD-BFE2-78D8A2F99764}">
      <dgm:prSet/>
      <dgm:spPr/>
      <dgm:t>
        <a:bodyPr/>
        <a:lstStyle/>
        <a:p>
          <a:endParaRPr lang="en-GB"/>
        </a:p>
      </dgm:t>
    </dgm:pt>
    <dgm:pt modelId="{B6E124CF-3EAA-4DFF-BFC1-24BFE946005E}">
      <dgm:prSet phldrT="[Text]"/>
      <dgm:spPr/>
      <dgm:t>
        <a:bodyPr/>
        <a:lstStyle/>
        <a:p>
          <a:r>
            <a:rPr lang="en-GB"/>
            <a:t>Bad</a:t>
          </a:r>
          <a:endParaRPr lang="en-GB" dirty="0"/>
        </a:p>
      </dgm:t>
    </dgm:pt>
    <dgm:pt modelId="{C7055AC2-A97E-4BB4-9388-E887D4433C88}" type="parTrans" cxnId="{8CEBD79B-5397-4078-9617-EBD3F111BB6D}">
      <dgm:prSet/>
      <dgm:spPr/>
      <dgm:t>
        <a:bodyPr/>
        <a:lstStyle/>
        <a:p>
          <a:endParaRPr lang="en-GB"/>
        </a:p>
      </dgm:t>
    </dgm:pt>
    <dgm:pt modelId="{1087C337-9620-46BE-9C2D-1988826894C2}" type="sibTrans" cxnId="{8CEBD79B-5397-4078-9617-EBD3F111BB6D}">
      <dgm:prSet/>
      <dgm:spPr/>
      <dgm:t>
        <a:bodyPr/>
        <a:lstStyle/>
        <a:p>
          <a:endParaRPr lang="en-GB"/>
        </a:p>
      </dgm:t>
    </dgm:pt>
    <dgm:pt modelId="{540383BF-9189-4836-BB90-C089C02E2605}">
      <dgm:prSet phldrT="[Text]"/>
      <dgm:spPr/>
      <dgm:t>
        <a:bodyPr/>
        <a:lstStyle/>
        <a:p>
          <a:r>
            <a:rPr lang="en-GB" dirty="0"/>
            <a:t>Ugly</a:t>
          </a:r>
        </a:p>
      </dgm:t>
    </dgm:pt>
    <dgm:pt modelId="{AA9EAF5D-502A-437F-A17E-EFB02ECD89AF}" type="parTrans" cxnId="{BBD6DC00-346C-4CB3-883B-6AB486E254EC}">
      <dgm:prSet/>
      <dgm:spPr/>
      <dgm:t>
        <a:bodyPr/>
        <a:lstStyle/>
        <a:p>
          <a:endParaRPr lang="en-GB"/>
        </a:p>
      </dgm:t>
    </dgm:pt>
    <dgm:pt modelId="{60BFB4FF-3ED1-4359-B5A5-16E6287E73B8}" type="sibTrans" cxnId="{BBD6DC00-346C-4CB3-883B-6AB486E254EC}">
      <dgm:prSet/>
      <dgm:spPr/>
      <dgm:t>
        <a:bodyPr/>
        <a:lstStyle/>
        <a:p>
          <a:endParaRPr lang="en-GB"/>
        </a:p>
      </dgm:t>
    </dgm:pt>
    <dgm:pt modelId="{CAB0EF82-C559-4963-8F9D-9E722CFF11DE}" type="pres">
      <dgm:prSet presAssocID="{0C791C9E-B736-48E5-9EC3-C6B4BA56A54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0549AE8-468C-408B-9BE8-CD845B82B950}" type="pres">
      <dgm:prSet presAssocID="{DEBA59F0-929C-4B1A-8A26-BD789D7E9EDF}" presName="Accent1" presStyleCnt="0"/>
      <dgm:spPr/>
    </dgm:pt>
    <dgm:pt modelId="{5D0E9A5C-92D9-44D8-8A0E-4FD4E087A414}" type="pres">
      <dgm:prSet presAssocID="{DEBA59F0-929C-4B1A-8A26-BD789D7E9EDF}" presName="Accent" presStyleLbl="node1" presStyleIdx="0" presStyleCnt="3"/>
      <dgm:spPr/>
    </dgm:pt>
    <dgm:pt modelId="{2BF2B77F-6793-4F0D-A9F1-181253AAC612}" type="pres">
      <dgm:prSet presAssocID="{DEBA59F0-929C-4B1A-8A26-BD789D7E9ED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69232AE2-C696-4931-9EC1-3442473FAE08}" type="pres">
      <dgm:prSet presAssocID="{B6E124CF-3EAA-4DFF-BFC1-24BFE946005E}" presName="Accent2" presStyleCnt="0"/>
      <dgm:spPr/>
    </dgm:pt>
    <dgm:pt modelId="{60524203-6FC2-4D67-A68B-777B054C45ED}" type="pres">
      <dgm:prSet presAssocID="{B6E124CF-3EAA-4DFF-BFC1-24BFE946005E}" presName="Accent" presStyleLbl="node1" presStyleIdx="1" presStyleCnt="3"/>
      <dgm:spPr/>
    </dgm:pt>
    <dgm:pt modelId="{190BABDF-F7C6-43A8-8D81-67124A1BCC13}" type="pres">
      <dgm:prSet presAssocID="{B6E124CF-3EAA-4DFF-BFC1-24BFE946005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20334CF8-7CEA-4B8A-8BF6-98F8C4FE9FBC}" type="pres">
      <dgm:prSet presAssocID="{540383BF-9189-4836-BB90-C089C02E2605}" presName="Accent3" presStyleCnt="0"/>
      <dgm:spPr/>
    </dgm:pt>
    <dgm:pt modelId="{B6AD07CD-BF1D-4BFD-A594-133E20613A5B}" type="pres">
      <dgm:prSet presAssocID="{540383BF-9189-4836-BB90-C089C02E2605}" presName="Accent" presStyleLbl="node1" presStyleIdx="2" presStyleCnt="3"/>
      <dgm:spPr/>
    </dgm:pt>
    <dgm:pt modelId="{35B1BFA8-FDC3-4B92-991F-13970A829084}" type="pres">
      <dgm:prSet presAssocID="{540383BF-9189-4836-BB90-C089C02E260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BBD6DC00-346C-4CB3-883B-6AB486E254EC}" srcId="{0C791C9E-B736-48E5-9EC3-C6B4BA56A544}" destId="{540383BF-9189-4836-BB90-C089C02E2605}" srcOrd="2" destOrd="0" parTransId="{AA9EAF5D-502A-437F-A17E-EFB02ECD89AF}" sibTransId="{60BFB4FF-3ED1-4359-B5A5-16E6287E73B8}"/>
    <dgm:cxn modelId="{EF78EC0F-5D4D-4451-9672-8DF42F7F6A23}" type="presOf" srcId="{B6E124CF-3EAA-4DFF-BFC1-24BFE946005E}" destId="{190BABDF-F7C6-43A8-8D81-67124A1BCC13}" srcOrd="0" destOrd="0" presId="urn:microsoft.com/office/officeart/2009/layout/CircleArrowProcess"/>
    <dgm:cxn modelId="{05D11046-8FD5-4A5E-8D82-A772AEF3E1DC}" type="presOf" srcId="{DEBA59F0-929C-4B1A-8A26-BD789D7E9EDF}" destId="{2BF2B77F-6793-4F0D-A9F1-181253AAC612}" srcOrd="0" destOrd="0" presId="urn:microsoft.com/office/officeart/2009/layout/CircleArrowProcess"/>
    <dgm:cxn modelId="{752FF266-CA66-43CD-BFE2-78D8A2F99764}" srcId="{0C791C9E-B736-48E5-9EC3-C6B4BA56A544}" destId="{DEBA59F0-929C-4B1A-8A26-BD789D7E9EDF}" srcOrd="0" destOrd="0" parTransId="{A9F7F720-FB73-4012-8B83-FC833EC2B433}" sibTransId="{24FE73C3-00E6-48CB-A7B3-9CFF0D75F534}"/>
    <dgm:cxn modelId="{013C9E7C-342F-49B1-87F9-FEA4FC488B8D}" type="presOf" srcId="{540383BF-9189-4836-BB90-C089C02E2605}" destId="{35B1BFA8-FDC3-4B92-991F-13970A829084}" srcOrd="0" destOrd="0" presId="urn:microsoft.com/office/officeart/2009/layout/CircleArrowProcess"/>
    <dgm:cxn modelId="{8366A699-D869-4E3C-B38F-A47C2CAFFDC6}" type="presOf" srcId="{0C791C9E-B736-48E5-9EC3-C6B4BA56A544}" destId="{CAB0EF82-C559-4963-8F9D-9E722CFF11DE}" srcOrd="0" destOrd="0" presId="urn:microsoft.com/office/officeart/2009/layout/CircleArrowProcess"/>
    <dgm:cxn modelId="{8CEBD79B-5397-4078-9617-EBD3F111BB6D}" srcId="{0C791C9E-B736-48E5-9EC3-C6B4BA56A544}" destId="{B6E124CF-3EAA-4DFF-BFC1-24BFE946005E}" srcOrd="1" destOrd="0" parTransId="{C7055AC2-A97E-4BB4-9388-E887D4433C88}" sibTransId="{1087C337-9620-46BE-9C2D-1988826894C2}"/>
    <dgm:cxn modelId="{879C516D-A236-4E0C-8CFF-14FCB9C4EF75}" type="presParOf" srcId="{CAB0EF82-C559-4963-8F9D-9E722CFF11DE}" destId="{F0549AE8-468C-408B-9BE8-CD845B82B950}" srcOrd="0" destOrd="0" presId="urn:microsoft.com/office/officeart/2009/layout/CircleArrowProcess"/>
    <dgm:cxn modelId="{18ABB122-A96B-48D5-8305-1A58C5875C58}" type="presParOf" srcId="{F0549AE8-468C-408B-9BE8-CD845B82B950}" destId="{5D0E9A5C-92D9-44D8-8A0E-4FD4E087A414}" srcOrd="0" destOrd="0" presId="urn:microsoft.com/office/officeart/2009/layout/CircleArrowProcess"/>
    <dgm:cxn modelId="{6B7A7C6B-E9DC-4F87-8762-227F4FAA8A65}" type="presParOf" srcId="{CAB0EF82-C559-4963-8F9D-9E722CFF11DE}" destId="{2BF2B77F-6793-4F0D-A9F1-181253AAC612}" srcOrd="1" destOrd="0" presId="urn:microsoft.com/office/officeart/2009/layout/CircleArrowProcess"/>
    <dgm:cxn modelId="{6BCBDD45-A30F-450F-B529-B2D85F9E0F55}" type="presParOf" srcId="{CAB0EF82-C559-4963-8F9D-9E722CFF11DE}" destId="{69232AE2-C696-4931-9EC1-3442473FAE08}" srcOrd="2" destOrd="0" presId="urn:microsoft.com/office/officeart/2009/layout/CircleArrowProcess"/>
    <dgm:cxn modelId="{A4F6E031-FFD6-4CCC-A79C-30347B2A7FEB}" type="presParOf" srcId="{69232AE2-C696-4931-9EC1-3442473FAE08}" destId="{60524203-6FC2-4D67-A68B-777B054C45ED}" srcOrd="0" destOrd="0" presId="urn:microsoft.com/office/officeart/2009/layout/CircleArrowProcess"/>
    <dgm:cxn modelId="{20DBBC6B-95D7-4DB9-8A92-DF7A51070D36}" type="presParOf" srcId="{CAB0EF82-C559-4963-8F9D-9E722CFF11DE}" destId="{190BABDF-F7C6-43A8-8D81-67124A1BCC13}" srcOrd="3" destOrd="0" presId="urn:microsoft.com/office/officeart/2009/layout/CircleArrowProcess"/>
    <dgm:cxn modelId="{9EEA119F-9C64-4565-B3F1-5061F0307390}" type="presParOf" srcId="{CAB0EF82-C559-4963-8F9D-9E722CFF11DE}" destId="{20334CF8-7CEA-4B8A-8BF6-98F8C4FE9FBC}" srcOrd="4" destOrd="0" presId="urn:microsoft.com/office/officeart/2009/layout/CircleArrowProcess"/>
    <dgm:cxn modelId="{624A5518-243E-42AB-BBDD-5FA1FE9A4761}" type="presParOf" srcId="{20334CF8-7CEA-4B8A-8BF6-98F8C4FE9FBC}" destId="{B6AD07CD-BF1D-4BFD-A594-133E20613A5B}" srcOrd="0" destOrd="0" presId="urn:microsoft.com/office/officeart/2009/layout/CircleArrowProcess"/>
    <dgm:cxn modelId="{4DA05753-47E4-43C5-B44A-F5460E0E9D96}" type="presParOf" srcId="{CAB0EF82-C559-4963-8F9D-9E722CFF11DE}" destId="{35B1BFA8-FDC3-4B92-991F-13970A82908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C09A20-3C6D-4575-88FE-EA813DCD321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6FC8C8-A228-44F7-8BCC-D78FDE25C0A1}">
      <dgm:prSet/>
      <dgm:spPr/>
      <dgm:t>
        <a:bodyPr/>
        <a:lstStyle/>
        <a:p>
          <a:r>
            <a:rPr lang="en-US" dirty="0"/>
            <a:t>Know yourself</a:t>
          </a:r>
        </a:p>
      </dgm:t>
    </dgm:pt>
    <dgm:pt modelId="{741F5A9C-2E5F-48D4-9960-C958E0FD0FDF}" type="parTrans" cxnId="{1E015D92-7EE4-493A-9CDF-E1311F7713EB}">
      <dgm:prSet/>
      <dgm:spPr/>
      <dgm:t>
        <a:bodyPr/>
        <a:lstStyle/>
        <a:p>
          <a:endParaRPr lang="en-US"/>
        </a:p>
      </dgm:t>
    </dgm:pt>
    <dgm:pt modelId="{AACF7756-8BDD-492E-96A8-27899FABAEFD}" type="sibTrans" cxnId="{1E015D92-7EE4-493A-9CDF-E1311F7713EB}">
      <dgm:prSet/>
      <dgm:spPr/>
      <dgm:t>
        <a:bodyPr/>
        <a:lstStyle/>
        <a:p>
          <a:endParaRPr lang="en-US"/>
        </a:p>
      </dgm:t>
    </dgm:pt>
    <dgm:pt modelId="{31340C0F-5085-4F93-A02D-3FDF6F608486}">
      <dgm:prSet/>
      <dgm:spPr/>
      <dgm:t>
        <a:bodyPr/>
        <a:lstStyle/>
        <a:p>
          <a:r>
            <a:rPr lang="en-US" dirty="0"/>
            <a:t>Be self-aware</a:t>
          </a:r>
        </a:p>
      </dgm:t>
    </dgm:pt>
    <dgm:pt modelId="{55C83046-3002-4997-A9BA-B7EE41701C8E}" type="parTrans" cxnId="{61623C70-7627-4714-B1DC-1E7594C071DC}">
      <dgm:prSet/>
      <dgm:spPr/>
      <dgm:t>
        <a:bodyPr/>
        <a:lstStyle/>
        <a:p>
          <a:endParaRPr lang="en-US"/>
        </a:p>
      </dgm:t>
    </dgm:pt>
    <dgm:pt modelId="{E15FE5E5-391A-4C33-BEA9-982E0A6E8E87}" type="sibTrans" cxnId="{61623C70-7627-4714-B1DC-1E7594C071DC}">
      <dgm:prSet/>
      <dgm:spPr/>
      <dgm:t>
        <a:bodyPr/>
        <a:lstStyle/>
        <a:p>
          <a:endParaRPr lang="en-US"/>
        </a:p>
      </dgm:t>
    </dgm:pt>
    <dgm:pt modelId="{EC5A43C4-3147-43A0-B332-D51ACE05B7BC}">
      <dgm:prSet/>
      <dgm:spPr/>
      <dgm:t>
        <a:bodyPr/>
        <a:lstStyle/>
        <a:p>
          <a:r>
            <a:rPr lang="en-US"/>
            <a:t>Embrace the good </a:t>
          </a:r>
        </a:p>
      </dgm:t>
    </dgm:pt>
    <dgm:pt modelId="{D4671AF6-973D-4782-A147-29FA257ED47B}" type="parTrans" cxnId="{6E43B5A0-469D-4158-AF52-66B8B389BC11}">
      <dgm:prSet/>
      <dgm:spPr/>
      <dgm:t>
        <a:bodyPr/>
        <a:lstStyle/>
        <a:p>
          <a:endParaRPr lang="en-US"/>
        </a:p>
      </dgm:t>
    </dgm:pt>
    <dgm:pt modelId="{CA17C6D5-7490-4FF5-B5F1-EC9D76639308}" type="sibTrans" cxnId="{6E43B5A0-469D-4158-AF52-66B8B389BC11}">
      <dgm:prSet/>
      <dgm:spPr/>
      <dgm:t>
        <a:bodyPr/>
        <a:lstStyle/>
        <a:p>
          <a:endParaRPr lang="en-US"/>
        </a:p>
      </dgm:t>
    </dgm:pt>
    <dgm:pt modelId="{D4E1139B-33D3-4DD1-8CF3-B5A82B77E76D}">
      <dgm:prSet/>
      <dgm:spPr/>
      <dgm:t>
        <a:bodyPr/>
        <a:lstStyle/>
        <a:p>
          <a:r>
            <a:rPr lang="en-US"/>
            <a:t>Learn from the bad</a:t>
          </a:r>
        </a:p>
      </dgm:t>
    </dgm:pt>
    <dgm:pt modelId="{D71C400C-D8EF-47DD-86FB-14B573855FE3}" type="parTrans" cxnId="{67378582-4F5C-4554-B8C8-1CAE5296AF26}">
      <dgm:prSet/>
      <dgm:spPr/>
      <dgm:t>
        <a:bodyPr/>
        <a:lstStyle/>
        <a:p>
          <a:endParaRPr lang="en-US"/>
        </a:p>
      </dgm:t>
    </dgm:pt>
    <dgm:pt modelId="{148CAE91-272B-40D1-81DD-0BA6EC9A29AE}" type="sibTrans" cxnId="{67378582-4F5C-4554-B8C8-1CAE5296AF26}">
      <dgm:prSet/>
      <dgm:spPr/>
      <dgm:t>
        <a:bodyPr/>
        <a:lstStyle/>
        <a:p>
          <a:endParaRPr lang="en-US"/>
        </a:p>
      </dgm:t>
    </dgm:pt>
    <dgm:pt modelId="{F44943C0-532D-4B91-B240-0CAA5994B012}">
      <dgm:prSet/>
      <dgm:spPr/>
      <dgm:t>
        <a:bodyPr/>
        <a:lstStyle/>
        <a:p>
          <a:r>
            <a:rPr lang="en-US" dirty="0"/>
            <a:t>Know your value</a:t>
          </a:r>
        </a:p>
      </dgm:t>
    </dgm:pt>
    <dgm:pt modelId="{BFB58485-46BE-4617-B237-496030E08387}" type="parTrans" cxnId="{CBDE4653-1614-4948-B390-D586EBE59D79}">
      <dgm:prSet/>
      <dgm:spPr/>
      <dgm:t>
        <a:bodyPr/>
        <a:lstStyle/>
        <a:p>
          <a:endParaRPr lang="en-US"/>
        </a:p>
      </dgm:t>
    </dgm:pt>
    <dgm:pt modelId="{641B2459-3C13-4964-A6A5-B5736C5C7CF0}" type="sibTrans" cxnId="{CBDE4653-1614-4948-B390-D586EBE59D79}">
      <dgm:prSet/>
      <dgm:spPr/>
      <dgm:t>
        <a:bodyPr/>
        <a:lstStyle/>
        <a:p>
          <a:endParaRPr lang="en-US"/>
        </a:p>
      </dgm:t>
    </dgm:pt>
    <dgm:pt modelId="{85211CCE-D12F-446B-BFF1-40E40BB1FA13}">
      <dgm:prSet/>
      <dgm:spPr/>
      <dgm:t>
        <a:bodyPr/>
        <a:lstStyle/>
        <a:p>
          <a:r>
            <a:rPr lang="en-US" dirty="0"/>
            <a:t>Appreciate others</a:t>
          </a:r>
        </a:p>
      </dgm:t>
    </dgm:pt>
    <dgm:pt modelId="{4EF819E7-22BE-4C31-8668-CAEBF512AD18}" type="parTrans" cxnId="{D3C3A741-E394-4E65-AE6F-5592ED34E9AD}">
      <dgm:prSet/>
      <dgm:spPr/>
      <dgm:t>
        <a:bodyPr/>
        <a:lstStyle/>
        <a:p>
          <a:endParaRPr lang="en-US"/>
        </a:p>
      </dgm:t>
    </dgm:pt>
    <dgm:pt modelId="{3B82B1AE-BE11-4D35-ACAF-872D4408E07B}" type="sibTrans" cxnId="{D3C3A741-E394-4E65-AE6F-5592ED34E9AD}">
      <dgm:prSet/>
      <dgm:spPr/>
      <dgm:t>
        <a:bodyPr/>
        <a:lstStyle/>
        <a:p>
          <a:endParaRPr lang="en-US"/>
        </a:p>
      </dgm:t>
    </dgm:pt>
    <dgm:pt modelId="{C4F4CD8A-B765-440B-9740-64BEB3DF5AE7}">
      <dgm:prSet/>
      <dgm:spPr/>
      <dgm:t>
        <a:bodyPr/>
        <a:lstStyle/>
        <a:p>
          <a:r>
            <a:rPr lang="en-US" dirty="0"/>
            <a:t>Be curious</a:t>
          </a:r>
        </a:p>
      </dgm:t>
    </dgm:pt>
    <dgm:pt modelId="{8D283A9F-CE7E-4520-A455-E2B6D5CC0A05}" type="parTrans" cxnId="{8F213B75-A2BA-49A4-AB8E-4A422DD9A333}">
      <dgm:prSet/>
      <dgm:spPr/>
      <dgm:t>
        <a:bodyPr/>
        <a:lstStyle/>
        <a:p>
          <a:endParaRPr lang="en-US"/>
        </a:p>
      </dgm:t>
    </dgm:pt>
    <dgm:pt modelId="{C00F05C2-2D31-4FF9-B756-0C22024112F8}" type="sibTrans" cxnId="{8F213B75-A2BA-49A4-AB8E-4A422DD9A333}">
      <dgm:prSet/>
      <dgm:spPr/>
      <dgm:t>
        <a:bodyPr/>
        <a:lstStyle/>
        <a:p>
          <a:endParaRPr lang="en-US"/>
        </a:p>
      </dgm:t>
    </dgm:pt>
    <dgm:pt modelId="{B5FD3191-7110-40D3-901B-17C29FFDE049}">
      <dgm:prSet/>
      <dgm:spPr/>
      <dgm:t>
        <a:bodyPr/>
        <a:lstStyle/>
        <a:p>
          <a:r>
            <a:rPr lang="en-US" dirty="0"/>
            <a:t>Be</a:t>
          </a:r>
          <a:r>
            <a:rPr lang="en-US" baseline="0" dirty="0"/>
            <a:t> inclusive</a:t>
          </a:r>
          <a:endParaRPr lang="en-US" dirty="0"/>
        </a:p>
      </dgm:t>
    </dgm:pt>
    <dgm:pt modelId="{A237F43E-9592-461A-B7BE-47B24B09BC89}" type="parTrans" cxnId="{147972DC-BAAF-44F0-ADB4-4CDC9D0670C4}">
      <dgm:prSet/>
      <dgm:spPr/>
      <dgm:t>
        <a:bodyPr/>
        <a:lstStyle/>
        <a:p>
          <a:endParaRPr lang="en-US"/>
        </a:p>
      </dgm:t>
    </dgm:pt>
    <dgm:pt modelId="{D4A55E01-4869-4D53-A677-013AE33BEC06}" type="sibTrans" cxnId="{147972DC-BAAF-44F0-ADB4-4CDC9D0670C4}">
      <dgm:prSet/>
      <dgm:spPr/>
      <dgm:t>
        <a:bodyPr/>
        <a:lstStyle/>
        <a:p>
          <a:endParaRPr lang="en-US"/>
        </a:p>
      </dgm:t>
    </dgm:pt>
    <dgm:pt modelId="{0A2ED533-D932-4037-AE94-4EF79CAFDE2D}">
      <dgm:prSet/>
      <dgm:spPr/>
      <dgm:t>
        <a:bodyPr/>
        <a:lstStyle/>
        <a:p>
          <a:r>
            <a:rPr lang="en-US"/>
            <a:t>Take Action</a:t>
          </a:r>
          <a:endParaRPr lang="en-US" dirty="0"/>
        </a:p>
      </dgm:t>
    </dgm:pt>
    <dgm:pt modelId="{1B40DE04-8F25-4E54-9855-BFC5FC41472B}" type="parTrans" cxnId="{214472B7-CCB5-4DEB-89BB-13E32391557A}">
      <dgm:prSet/>
      <dgm:spPr/>
      <dgm:t>
        <a:bodyPr/>
        <a:lstStyle/>
        <a:p>
          <a:endParaRPr lang="en-US"/>
        </a:p>
      </dgm:t>
    </dgm:pt>
    <dgm:pt modelId="{346A9033-DBE1-483E-B13B-A1B9C49D3970}" type="sibTrans" cxnId="{214472B7-CCB5-4DEB-89BB-13E32391557A}">
      <dgm:prSet/>
      <dgm:spPr/>
      <dgm:t>
        <a:bodyPr/>
        <a:lstStyle/>
        <a:p>
          <a:endParaRPr lang="en-US"/>
        </a:p>
      </dgm:t>
    </dgm:pt>
    <dgm:pt modelId="{FB6C1CEF-91B4-4CFF-B6C4-B52B95EF8FDD}">
      <dgm:prSet/>
      <dgm:spPr/>
      <dgm:t>
        <a:bodyPr/>
        <a:lstStyle/>
        <a:p>
          <a:r>
            <a:rPr lang="en-US" dirty="0"/>
            <a:t>Always be kind</a:t>
          </a:r>
        </a:p>
      </dgm:t>
    </dgm:pt>
    <dgm:pt modelId="{7B8E7760-40B9-4498-940D-375B8D988A01}" type="parTrans" cxnId="{28EC3F50-8A5A-4CF5-8F37-816B6E144E40}">
      <dgm:prSet/>
      <dgm:spPr/>
      <dgm:t>
        <a:bodyPr/>
        <a:lstStyle/>
        <a:p>
          <a:endParaRPr lang="en-US"/>
        </a:p>
      </dgm:t>
    </dgm:pt>
    <dgm:pt modelId="{CF7A5C55-EDE3-441D-B2E4-78A0C54F1A2B}" type="sibTrans" cxnId="{28EC3F50-8A5A-4CF5-8F37-816B6E144E40}">
      <dgm:prSet/>
      <dgm:spPr/>
      <dgm:t>
        <a:bodyPr/>
        <a:lstStyle/>
        <a:p>
          <a:endParaRPr lang="en-US"/>
        </a:p>
      </dgm:t>
    </dgm:pt>
    <dgm:pt modelId="{47CE91ED-E327-4350-8F61-AAF10C4E69DA}" type="pres">
      <dgm:prSet presAssocID="{12C09A20-3C6D-4575-88FE-EA813DCD3219}" presName="Name0" presStyleCnt="0">
        <dgm:presLayoutVars>
          <dgm:dir/>
          <dgm:resizeHandles val="exact"/>
        </dgm:presLayoutVars>
      </dgm:prSet>
      <dgm:spPr/>
    </dgm:pt>
    <dgm:pt modelId="{B5B32B9C-FBE9-42F0-A156-2350AC639F6B}" type="pres">
      <dgm:prSet presAssocID="{8C6FC8C8-A228-44F7-8BCC-D78FDE25C0A1}" presName="node" presStyleLbl="node1" presStyleIdx="0" presStyleCnt="10">
        <dgm:presLayoutVars>
          <dgm:bulletEnabled val="1"/>
        </dgm:presLayoutVars>
      </dgm:prSet>
      <dgm:spPr/>
    </dgm:pt>
    <dgm:pt modelId="{D09A7EE8-D527-471F-918C-500267CE9777}" type="pres">
      <dgm:prSet presAssocID="{AACF7756-8BDD-492E-96A8-27899FABAEFD}" presName="sibTrans" presStyleLbl="sibTrans1D1" presStyleIdx="0" presStyleCnt="9"/>
      <dgm:spPr/>
    </dgm:pt>
    <dgm:pt modelId="{9EC3E3C9-AE7D-42A4-8CE6-0C6EC9F60AB6}" type="pres">
      <dgm:prSet presAssocID="{AACF7756-8BDD-492E-96A8-27899FABAEFD}" presName="connectorText" presStyleLbl="sibTrans1D1" presStyleIdx="0" presStyleCnt="9"/>
      <dgm:spPr/>
    </dgm:pt>
    <dgm:pt modelId="{8049135E-00EB-45B6-A9EA-DEF02A187158}" type="pres">
      <dgm:prSet presAssocID="{31340C0F-5085-4F93-A02D-3FDF6F608486}" presName="node" presStyleLbl="node1" presStyleIdx="1" presStyleCnt="10">
        <dgm:presLayoutVars>
          <dgm:bulletEnabled val="1"/>
        </dgm:presLayoutVars>
      </dgm:prSet>
      <dgm:spPr/>
    </dgm:pt>
    <dgm:pt modelId="{73FAC28D-F56E-4474-BB8B-F5D2DFB317F0}" type="pres">
      <dgm:prSet presAssocID="{E15FE5E5-391A-4C33-BEA9-982E0A6E8E87}" presName="sibTrans" presStyleLbl="sibTrans1D1" presStyleIdx="1" presStyleCnt="9"/>
      <dgm:spPr/>
    </dgm:pt>
    <dgm:pt modelId="{B24BEFD2-DAFD-4C88-AC98-9BB8D078ACF3}" type="pres">
      <dgm:prSet presAssocID="{E15FE5E5-391A-4C33-BEA9-982E0A6E8E87}" presName="connectorText" presStyleLbl="sibTrans1D1" presStyleIdx="1" presStyleCnt="9"/>
      <dgm:spPr/>
    </dgm:pt>
    <dgm:pt modelId="{4CAB409A-26C3-41DC-ABAF-6F659BC14C75}" type="pres">
      <dgm:prSet presAssocID="{EC5A43C4-3147-43A0-B332-D51ACE05B7BC}" presName="node" presStyleLbl="node1" presStyleIdx="2" presStyleCnt="10">
        <dgm:presLayoutVars>
          <dgm:bulletEnabled val="1"/>
        </dgm:presLayoutVars>
      </dgm:prSet>
      <dgm:spPr/>
    </dgm:pt>
    <dgm:pt modelId="{8402AD6B-FD09-4BDA-BFA8-042B9D89FE93}" type="pres">
      <dgm:prSet presAssocID="{CA17C6D5-7490-4FF5-B5F1-EC9D76639308}" presName="sibTrans" presStyleLbl="sibTrans1D1" presStyleIdx="2" presStyleCnt="9"/>
      <dgm:spPr/>
    </dgm:pt>
    <dgm:pt modelId="{97A451E4-2362-4919-AFBA-EAF8D7A6CECD}" type="pres">
      <dgm:prSet presAssocID="{CA17C6D5-7490-4FF5-B5F1-EC9D76639308}" presName="connectorText" presStyleLbl="sibTrans1D1" presStyleIdx="2" presStyleCnt="9"/>
      <dgm:spPr/>
    </dgm:pt>
    <dgm:pt modelId="{20F72FCA-FD83-493E-BC2E-FBF5A85EA53B}" type="pres">
      <dgm:prSet presAssocID="{D4E1139B-33D3-4DD1-8CF3-B5A82B77E76D}" presName="node" presStyleLbl="node1" presStyleIdx="3" presStyleCnt="10">
        <dgm:presLayoutVars>
          <dgm:bulletEnabled val="1"/>
        </dgm:presLayoutVars>
      </dgm:prSet>
      <dgm:spPr/>
    </dgm:pt>
    <dgm:pt modelId="{7E85C3FA-0057-4415-851D-9E977C73BCF9}" type="pres">
      <dgm:prSet presAssocID="{148CAE91-272B-40D1-81DD-0BA6EC9A29AE}" presName="sibTrans" presStyleLbl="sibTrans1D1" presStyleIdx="3" presStyleCnt="9"/>
      <dgm:spPr/>
    </dgm:pt>
    <dgm:pt modelId="{12FE3523-738A-458D-B17B-5C90444005D7}" type="pres">
      <dgm:prSet presAssocID="{148CAE91-272B-40D1-81DD-0BA6EC9A29AE}" presName="connectorText" presStyleLbl="sibTrans1D1" presStyleIdx="3" presStyleCnt="9"/>
      <dgm:spPr/>
    </dgm:pt>
    <dgm:pt modelId="{0E7C8E83-43DB-40F6-A249-F4A1229D6B9D}" type="pres">
      <dgm:prSet presAssocID="{F44943C0-532D-4B91-B240-0CAA5994B012}" presName="node" presStyleLbl="node1" presStyleIdx="4" presStyleCnt="10">
        <dgm:presLayoutVars>
          <dgm:bulletEnabled val="1"/>
        </dgm:presLayoutVars>
      </dgm:prSet>
      <dgm:spPr/>
    </dgm:pt>
    <dgm:pt modelId="{D1CAA528-8F63-457E-9847-9DD233DC7CF7}" type="pres">
      <dgm:prSet presAssocID="{641B2459-3C13-4964-A6A5-B5736C5C7CF0}" presName="sibTrans" presStyleLbl="sibTrans1D1" presStyleIdx="4" presStyleCnt="9"/>
      <dgm:spPr/>
    </dgm:pt>
    <dgm:pt modelId="{3C0D23C5-1D94-4880-A4E3-E6B6B9CBC351}" type="pres">
      <dgm:prSet presAssocID="{641B2459-3C13-4964-A6A5-B5736C5C7CF0}" presName="connectorText" presStyleLbl="sibTrans1D1" presStyleIdx="4" presStyleCnt="9"/>
      <dgm:spPr/>
    </dgm:pt>
    <dgm:pt modelId="{E6E21D57-D5BB-4FC0-B3C7-8FE6441FB91F}" type="pres">
      <dgm:prSet presAssocID="{85211CCE-D12F-446B-BFF1-40E40BB1FA13}" presName="node" presStyleLbl="node1" presStyleIdx="5" presStyleCnt="10">
        <dgm:presLayoutVars>
          <dgm:bulletEnabled val="1"/>
        </dgm:presLayoutVars>
      </dgm:prSet>
      <dgm:spPr/>
    </dgm:pt>
    <dgm:pt modelId="{842AB8E0-465C-4711-9AB9-11E0572DB321}" type="pres">
      <dgm:prSet presAssocID="{3B82B1AE-BE11-4D35-ACAF-872D4408E07B}" presName="sibTrans" presStyleLbl="sibTrans1D1" presStyleIdx="5" presStyleCnt="9"/>
      <dgm:spPr/>
    </dgm:pt>
    <dgm:pt modelId="{4B521BDD-2C68-4606-B89F-FFC1F6806F59}" type="pres">
      <dgm:prSet presAssocID="{3B82B1AE-BE11-4D35-ACAF-872D4408E07B}" presName="connectorText" presStyleLbl="sibTrans1D1" presStyleIdx="5" presStyleCnt="9"/>
      <dgm:spPr/>
    </dgm:pt>
    <dgm:pt modelId="{D5D2A3A8-123D-43F5-843A-3A3E6C247292}" type="pres">
      <dgm:prSet presAssocID="{C4F4CD8A-B765-440B-9740-64BEB3DF5AE7}" presName="node" presStyleLbl="node1" presStyleIdx="6" presStyleCnt="10">
        <dgm:presLayoutVars>
          <dgm:bulletEnabled val="1"/>
        </dgm:presLayoutVars>
      </dgm:prSet>
      <dgm:spPr/>
    </dgm:pt>
    <dgm:pt modelId="{7AA3EAFF-71EB-4C90-8887-E968264F6CE8}" type="pres">
      <dgm:prSet presAssocID="{C00F05C2-2D31-4FF9-B756-0C22024112F8}" presName="sibTrans" presStyleLbl="sibTrans1D1" presStyleIdx="6" presStyleCnt="9"/>
      <dgm:spPr/>
    </dgm:pt>
    <dgm:pt modelId="{2CD3B20C-2B72-4106-9DCE-BB2117715A0F}" type="pres">
      <dgm:prSet presAssocID="{C00F05C2-2D31-4FF9-B756-0C22024112F8}" presName="connectorText" presStyleLbl="sibTrans1D1" presStyleIdx="6" presStyleCnt="9"/>
      <dgm:spPr/>
    </dgm:pt>
    <dgm:pt modelId="{059F1717-A6E8-4EAB-9098-4433C022F183}" type="pres">
      <dgm:prSet presAssocID="{B5FD3191-7110-40D3-901B-17C29FFDE049}" presName="node" presStyleLbl="node1" presStyleIdx="7" presStyleCnt="10">
        <dgm:presLayoutVars>
          <dgm:bulletEnabled val="1"/>
        </dgm:presLayoutVars>
      </dgm:prSet>
      <dgm:spPr/>
    </dgm:pt>
    <dgm:pt modelId="{FE4ACA3E-47B1-42BE-BDB6-3EAD96C08EB0}" type="pres">
      <dgm:prSet presAssocID="{D4A55E01-4869-4D53-A677-013AE33BEC06}" presName="sibTrans" presStyleLbl="sibTrans1D1" presStyleIdx="7" presStyleCnt="9"/>
      <dgm:spPr/>
    </dgm:pt>
    <dgm:pt modelId="{C23FCC9B-A349-4544-AD2B-49DED3EA602B}" type="pres">
      <dgm:prSet presAssocID="{D4A55E01-4869-4D53-A677-013AE33BEC06}" presName="connectorText" presStyleLbl="sibTrans1D1" presStyleIdx="7" presStyleCnt="9"/>
      <dgm:spPr/>
    </dgm:pt>
    <dgm:pt modelId="{94395365-46BD-4D9D-84E8-8FA6AE582816}" type="pres">
      <dgm:prSet presAssocID="{0A2ED533-D932-4037-AE94-4EF79CAFDE2D}" presName="node" presStyleLbl="node1" presStyleIdx="8" presStyleCnt="10">
        <dgm:presLayoutVars>
          <dgm:bulletEnabled val="1"/>
        </dgm:presLayoutVars>
      </dgm:prSet>
      <dgm:spPr/>
    </dgm:pt>
    <dgm:pt modelId="{71B607E5-5148-48A3-BF27-07134DED1434}" type="pres">
      <dgm:prSet presAssocID="{346A9033-DBE1-483E-B13B-A1B9C49D3970}" presName="sibTrans" presStyleLbl="sibTrans1D1" presStyleIdx="8" presStyleCnt="9"/>
      <dgm:spPr/>
    </dgm:pt>
    <dgm:pt modelId="{67B6D25F-088E-4044-994D-BE105F29DC6E}" type="pres">
      <dgm:prSet presAssocID="{346A9033-DBE1-483E-B13B-A1B9C49D3970}" presName="connectorText" presStyleLbl="sibTrans1D1" presStyleIdx="8" presStyleCnt="9"/>
      <dgm:spPr/>
    </dgm:pt>
    <dgm:pt modelId="{8FAB0B86-EC8C-423E-BCB9-63BF7CCD2E3F}" type="pres">
      <dgm:prSet presAssocID="{FB6C1CEF-91B4-4CFF-B6C4-B52B95EF8FDD}" presName="node" presStyleLbl="node1" presStyleIdx="9" presStyleCnt="10">
        <dgm:presLayoutVars>
          <dgm:bulletEnabled val="1"/>
        </dgm:presLayoutVars>
      </dgm:prSet>
      <dgm:spPr/>
    </dgm:pt>
  </dgm:ptLst>
  <dgm:cxnLst>
    <dgm:cxn modelId="{85A4CD0B-EE65-44AC-AB51-FF7506A7B730}" type="presOf" srcId="{641B2459-3C13-4964-A6A5-B5736C5C7CF0}" destId="{3C0D23C5-1D94-4880-A4E3-E6B6B9CBC351}" srcOrd="1" destOrd="0" presId="urn:microsoft.com/office/officeart/2016/7/layout/RepeatingBendingProcessNew"/>
    <dgm:cxn modelId="{880AC614-9D62-4EC1-9C59-D42B9159A36D}" type="presOf" srcId="{0A2ED533-D932-4037-AE94-4EF79CAFDE2D}" destId="{94395365-46BD-4D9D-84E8-8FA6AE582816}" srcOrd="0" destOrd="0" presId="urn:microsoft.com/office/officeart/2016/7/layout/RepeatingBendingProcessNew"/>
    <dgm:cxn modelId="{029F7322-92DA-4A37-A9BD-2AFEC15246E6}" type="presOf" srcId="{641B2459-3C13-4964-A6A5-B5736C5C7CF0}" destId="{D1CAA528-8F63-457E-9847-9DD233DC7CF7}" srcOrd="0" destOrd="0" presId="urn:microsoft.com/office/officeart/2016/7/layout/RepeatingBendingProcessNew"/>
    <dgm:cxn modelId="{8E0D5D33-6251-489D-BE11-60C67F3A56D0}" type="presOf" srcId="{CA17C6D5-7490-4FF5-B5F1-EC9D76639308}" destId="{97A451E4-2362-4919-AFBA-EAF8D7A6CECD}" srcOrd="1" destOrd="0" presId="urn:microsoft.com/office/officeart/2016/7/layout/RepeatingBendingProcessNew"/>
    <dgm:cxn modelId="{8F1AA934-EDA8-41DF-A7C2-0C597D4200F4}" type="presOf" srcId="{E15FE5E5-391A-4C33-BEA9-982E0A6E8E87}" destId="{B24BEFD2-DAFD-4C88-AC98-9BB8D078ACF3}" srcOrd="1" destOrd="0" presId="urn:microsoft.com/office/officeart/2016/7/layout/RepeatingBendingProcessNew"/>
    <dgm:cxn modelId="{C93D435F-F981-4B6A-9339-77D281EE1101}" type="presOf" srcId="{31340C0F-5085-4F93-A02D-3FDF6F608486}" destId="{8049135E-00EB-45B6-A9EA-DEF02A187158}" srcOrd="0" destOrd="0" presId="urn:microsoft.com/office/officeart/2016/7/layout/RepeatingBendingProcessNew"/>
    <dgm:cxn modelId="{D3C3A741-E394-4E65-AE6F-5592ED34E9AD}" srcId="{12C09A20-3C6D-4575-88FE-EA813DCD3219}" destId="{85211CCE-D12F-446B-BFF1-40E40BB1FA13}" srcOrd="5" destOrd="0" parTransId="{4EF819E7-22BE-4C31-8668-CAEBF512AD18}" sibTransId="{3B82B1AE-BE11-4D35-ACAF-872D4408E07B}"/>
    <dgm:cxn modelId="{D3B69142-1D65-4196-8CE9-87D9D1155BAB}" type="presOf" srcId="{E15FE5E5-391A-4C33-BEA9-982E0A6E8E87}" destId="{73FAC28D-F56E-4474-BB8B-F5D2DFB317F0}" srcOrd="0" destOrd="0" presId="urn:microsoft.com/office/officeart/2016/7/layout/RepeatingBendingProcessNew"/>
    <dgm:cxn modelId="{1E1F9A4D-EA06-4326-90A1-75246C58DD92}" type="presOf" srcId="{F44943C0-532D-4B91-B240-0CAA5994B012}" destId="{0E7C8E83-43DB-40F6-A249-F4A1229D6B9D}" srcOrd="0" destOrd="0" presId="urn:microsoft.com/office/officeart/2016/7/layout/RepeatingBendingProcessNew"/>
    <dgm:cxn modelId="{A40E016E-F7BC-48F2-8DA1-860521C7289D}" type="presOf" srcId="{D4A55E01-4869-4D53-A677-013AE33BEC06}" destId="{C23FCC9B-A349-4544-AD2B-49DED3EA602B}" srcOrd="1" destOrd="0" presId="urn:microsoft.com/office/officeart/2016/7/layout/RepeatingBendingProcessNew"/>
    <dgm:cxn modelId="{61623C70-7627-4714-B1DC-1E7594C071DC}" srcId="{12C09A20-3C6D-4575-88FE-EA813DCD3219}" destId="{31340C0F-5085-4F93-A02D-3FDF6F608486}" srcOrd="1" destOrd="0" parTransId="{55C83046-3002-4997-A9BA-B7EE41701C8E}" sibTransId="{E15FE5E5-391A-4C33-BEA9-982E0A6E8E87}"/>
    <dgm:cxn modelId="{28EC3F50-8A5A-4CF5-8F37-816B6E144E40}" srcId="{12C09A20-3C6D-4575-88FE-EA813DCD3219}" destId="{FB6C1CEF-91B4-4CFF-B6C4-B52B95EF8FDD}" srcOrd="9" destOrd="0" parTransId="{7B8E7760-40B9-4498-940D-375B8D988A01}" sibTransId="{CF7A5C55-EDE3-441D-B2E4-78A0C54F1A2B}"/>
    <dgm:cxn modelId="{CBDE4653-1614-4948-B390-D586EBE59D79}" srcId="{12C09A20-3C6D-4575-88FE-EA813DCD3219}" destId="{F44943C0-532D-4B91-B240-0CAA5994B012}" srcOrd="4" destOrd="0" parTransId="{BFB58485-46BE-4617-B237-496030E08387}" sibTransId="{641B2459-3C13-4964-A6A5-B5736C5C7CF0}"/>
    <dgm:cxn modelId="{FC459154-762A-4889-AE9C-215F7DCA325D}" type="presOf" srcId="{C00F05C2-2D31-4FF9-B756-0C22024112F8}" destId="{7AA3EAFF-71EB-4C90-8887-E968264F6CE8}" srcOrd="0" destOrd="0" presId="urn:microsoft.com/office/officeart/2016/7/layout/RepeatingBendingProcessNew"/>
    <dgm:cxn modelId="{8F213B75-A2BA-49A4-AB8E-4A422DD9A333}" srcId="{12C09A20-3C6D-4575-88FE-EA813DCD3219}" destId="{C4F4CD8A-B765-440B-9740-64BEB3DF5AE7}" srcOrd="6" destOrd="0" parTransId="{8D283A9F-CE7E-4520-A455-E2B6D5CC0A05}" sibTransId="{C00F05C2-2D31-4FF9-B756-0C22024112F8}"/>
    <dgm:cxn modelId="{EDD57255-D0E4-4A93-A2FF-F80A64BBDEB5}" type="presOf" srcId="{D4A55E01-4869-4D53-A677-013AE33BEC06}" destId="{FE4ACA3E-47B1-42BE-BDB6-3EAD96C08EB0}" srcOrd="0" destOrd="0" presId="urn:microsoft.com/office/officeart/2016/7/layout/RepeatingBendingProcessNew"/>
    <dgm:cxn modelId="{351EB877-9CE3-4CF9-AEA6-E7B41A3462C6}" type="presOf" srcId="{346A9033-DBE1-483E-B13B-A1B9C49D3970}" destId="{71B607E5-5148-48A3-BF27-07134DED1434}" srcOrd="0" destOrd="0" presId="urn:microsoft.com/office/officeart/2016/7/layout/RepeatingBendingProcessNew"/>
    <dgm:cxn modelId="{601D9A5A-2206-4F5F-B259-CADE168F61E2}" type="presOf" srcId="{85211CCE-D12F-446B-BFF1-40E40BB1FA13}" destId="{E6E21D57-D5BB-4FC0-B3C7-8FE6441FB91F}" srcOrd="0" destOrd="0" presId="urn:microsoft.com/office/officeart/2016/7/layout/RepeatingBendingProcessNew"/>
    <dgm:cxn modelId="{67378582-4F5C-4554-B8C8-1CAE5296AF26}" srcId="{12C09A20-3C6D-4575-88FE-EA813DCD3219}" destId="{D4E1139B-33D3-4DD1-8CF3-B5A82B77E76D}" srcOrd="3" destOrd="0" parTransId="{D71C400C-D8EF-47DD-86FB-14B573855FE3}" sibTransId="{148CAE91-272B-40D1-81DD-0BA6EC9A29AE}"/>
    <dgm:cxn modelId="{1D8B0F83-C13D-4C46-8EBD-3256A9E490AE}" type="presOf" srcId="{C00F05C2-2D31-4FF9-B756-0C22024112F8}" destId="{2CD3B20C-2B72-4106-9DCE-BB2117715A0F}" srcOrd="1" destOrd="0" presId="urn:microsoft.com/office/officeart/2016/7/layout/RepeatingBendingProcessNew"/>
    <dgm:cxn modelId="{06C8EC8C-018B-43A8-A738-D0874B5E07F5}" type="presOf" srcId="{12C09A20-3C6D-4575-88FE-EA813DCD3219}" destId="{47CE91ED-E327-4350-8F61-AAF10C4E69DA}" srcOrd="0" destOrd="0" presId="urn:microsoft.com/office/officeart/2016/7/layout/RepeatingBendingProcessNew"/>
    <dgm:cxn modelId="{BCAF5190-4ED3-4901-9136-67E1AE40C815}" type="presOf" srcId="{148CAE91-272B-40D1-81DD-0BA6EC9A29AE}" destId="{12FE3523-738A-458D-B17B-5C90444005D7}" srcOrd="1" destOrd="0" presId="urn:microsoft.com/office/officeart/2016/7/layout/RepeatingBendingProcessNew"/>
    <dgm:cxn modelId="{1E015D92-7EE4-493A-9CDF-E1311F7713EB}" srcId="{12C09A20-3C6D-4575-88FE-EA813DCD3219}" destId="{8C6FC8C8-A228-44F7-8BCC-D78FDE25C0A1}" srcOrd="0" destOrd="0" parTransId="{741F5A9C-2E5F-48D4-9960-C958E0FD0FDF}" sibTransId="{AACF7756-8BDD-492E-96A8-27899FABAEFD}"/>
    <dgm:cxn modelId="{6E43B5A0-469D-4158-AF52-66B8B389BC11}" srcId="{12C09A20-3C6D-4575-88FE-EA813DCD3219}" destId="{EC5A43C4-3147-43A0-B332-D51ACE05B7BC}" srcOrd="2" destOrd="0" parTransId="{D4671AF6-973D-4782-A147-29FA257ED47B}" sibTransId="{CA17C6D5-7490-4FF5-B5F1-EC9D76639308}"/>
    <dgm:cxn modelId="{1F520DA2-F69E-4A5E-B7F5-E139F15AA0BF}" type="presOf" srcId="{148CAE91-272B-40D1-81DD-0BA6EC9A29AE}" destId="{7E85C3FA-0057-4415-851D-9E977C73BCF9}" srcOrd="0" destOrd="0" presId="urn:microsoft.com/office/officeart/2016/7/layout/RepeatingBendingProcessNew"/>
    <dgm:cxn modelId="{0F99C3AE-D5D8-47EE-B0B8-4DDFE32288C4}" type="presOf" srcId="{346A9033-DBE1-483E-B13B-A1B9C49D3970}" destId="{67B6D25F-088E-4044-994D-BE105F29DC6E}" srcOrd="1" destOrd="0" presId="urn:microsoft.com/office/officeart/2016/7/layout/RepeatingBendingProcessNew"/>
    <dgm:cxn modelId="{66BF4DB1-0EDD-4D2F-8881-9D9981CCB211}" type="presOf" srcId="{CA17C6D5-7490-4FF5-B5F1-EC9D76639308}" destId="{8402AD6B-FD09-4BDA-BFA8-042B9D89FE93}" srcOrd="0" destOrd="0" presId="urn:microsoft.com/office/officeart/2016/7/layout/RepeatingBendingProcessNew"/>
    <dgm:cxn modelId="{109606B3-D094-4331-A5AD-19D832C59EEC}" type="presOf" srcId="{8C6FC8C8-A228-44F7-8BCC-D78FDE25C0A1}" destId="{B5B32B9C-FBE9-42F0-A156-2350AC639F6B}" srcOrd="0" destOrd="0" presId="urn:microsoft.com/office/officeart/2016/7/layout/RepeatingBendingProcessNew"/>
    <dgm:cxn modelId="{214472B7-CCB5-4DEB-89BB-13E32391557A}" srcId="{12C09A20-3C6D-4575-88FE-EA813DCD3219}" destId="{0A2ED533-D932-4037-AE94-4EF79CAFDE2D}" srcOrd="8" destOrd="0" parTransId="{1B40DE04-8F25-4E54-9855-BFC5FC41472B}" sibTransId="{346A9033-DBE1-483E-B13B-A1B9C49D3970}"/>
    <dgm:cxn modelId="{D06547BA-FE71-44D4-AEAB-B3E471FAD080}" type="presOf" srcId="{EC5A43C4-3147-43A0-B332-D51ACE05B7BC}" destId="{4CAB409A-26C3-41DC-ABAF-6F659BC14C75}" srcOrd="0" destOrd="0" presId="urn:microsoft.com/office/officeart/2016/7/layout/RepeatingBendingProcessNew"/>
    <dgm:cxn modelId="{3FEE0CBE-D9C4-46A2-9591-792B12BACCF7}" type="presOf" srcId="{B5FD3191-7110-40D3-901B-17C29FFDE049}" destId="{059F1717-A6E8-4EAB-9098-4433C022F183}" srcOrd="0" destOrd="0" presId="urn:microsoft.com/office/officeart/2016/7/layout/RepeatingBendingProcessNew"/>
    <dgm:cxn modelId="{18554BC5-2F6D-4918-BFF4-DAEE5752A611}" type="presOf" srcId="{AACF7756-8BDD-492E-96A8-27899FABAEFD}" destId="{D09A7EE8-D527-471F-918C-500267CE9777}" srcOrd="0" destOrd="0" presId="urn:microsoft.com/office/officeart/2016/7/layout/RepeatingBendingProcessNew"/>
    <dgm:cxn modelId="{A26DD9C6-06D3-4FC6-B3D6-6C6EEC59366E}" type="presOf" srcId="{AACF7756-8BDD-492E-96A8-27899FABAEFD}" destId="{9EC3E3C9-AE7D-42A4-8CE6-0C6EC9F60AB6}" srcOrd="1" destOrd="0" presId="urn:microsoft.com/office/officeart/2016/7/layout/RepeatingBendingProcessNew"/>
    <dgm:cxn modelId="{9B4863D0-46BC-49C6-9213-E991D950AD5E}" type="presOf" srcId="{FB6C1CEF-91B4-4CFF-B6C4-B52B95EF8FDD}" destId="{8FAB0B86-EC8C-423E-BCB9-63BF7CCD2E3F}" srcOrd="0" destOrd="0" presId="urn:microsoft.com/office/officeart/2016/7/layout/RepeatingBendingProcessNew"/>
    <dgm:cxn modelId="{61F165D0-954A-4C6D-AC8E-DC08DA4FC558}" type="presOf" srcId="{D4E1139B-33D3-4DD1-8CF3-B5A82B77E76D}" destId="{20F72FCA-FD83-493E-BC2E-FBF5A85EA53B}" srcOrd="0" destOrd="0" presId="urn:microsoft.com/office/officeart/2016/7/layout/RepeatingBendingProcessNew"/>
    <dgm:cxn modelId="{6549A6D5-978E-479D-B7FB-52271AF3C63D}" type="presOf" srcId="{C4F4CD8A-B765-440B-9740-64BEB3DF5AE7}" destId="{D5D2A3A8-123D-43F5-843A-3A3E6C247292}" srcOrd="0" destOrd="0" presId="urn:microsoft.com/office/officeart/2016/7/layout/RepeatingBendingProcessNew"/>
    <dgm:cxn modelId="{147972DC-BAAF-44F0-ADB4-4CDC9D0670C4}" srcId="{12C09A20-3C6D-4575-88FE-EA813DCD3219}" destId="{B5FD3191-7110-40D3-901B-17C29FFDE049}" srcOrd="7" destOrd="0" parTransId="{A237F43E-9592-461A-B7BE-47B24B09BC89}" sibTransId="{D4A55E01-4869-4D53-A677-013AE33BEC06}"/>
    <dgm:cxn modelId="{EA12CEE0-C2DB-402B-933B-1F7554E7957B}" type="presOf" srcId="{3B82B1AE-BE11-4D35-ACAF-872D4408E07B}" destId="{4B521BDD-2C68-4606-B89F-FFC1F6806F59}" srcOrd="1" destOrd="0" presId="urn:microsoft.com/office/officeart/2016/7/layout/RepeatingBendingProcessNew"/>
    <dgm:cxn modelId="{522C8FFB-02F3-4AEA-802F-7C1DDD67AD35}" type="presOf" srcId="{3B82B1AE-BE11-4D35-ACAF-872D4408E07B}" destId="{842AB8E0-465C-4711-9AB9-11E0572DB321}" srcOrd="0" destOrd="0" presId="urn:microsoft.com/office/officeart/2016/7/layout/RepeatingBendingProcessNew"/>
    <dgm:cxn modelId="{60FF2C62-9797-4CC8-8295-BC1A21C62C47}" type="presParOf" srcId="{47CE91ED-E327-4350-8F61-AAF10C4E69DA}" destId="{B5B32B9C-FBE9-42F0-A156-2350AC639F6B}" srcOrd="0" destOrd="0" presId="urn:microsoft.com/office/officeart/2016/7/layout/RepeatingBendingProcessNew"/>
    <dgm:cxn modelId="{4455A438-B5BC-488D-89EB-DAC46A33F616}" type="presParOf" srcId="{47CE91ED-E327-4350-8F61-AAF10C4E69DA}" destId="{D09A7EE8-D527-471F-918C-500267CE9777}" srcOrd="1" destOrd="0" presId="urn:microsoft.com/office/officeart/2016/7/layout/RepeatingBendingProcessNew"/>
    <dgm:cxn modelId="{0E2EE487-9A80-4A77-8231-AD88DF09761A}" type="presParOf" srcId="{D09A7EE8-D527-471F-918C-500267CE9777}" destId="{9EC3E3C9-AE7D-42A4-8CE6-0C6EC9F60AB6}" srcOrd="0" destOrd="0" presId="urn:microsoft.com/office/officeart/2016/7/layout/RepeatingBendingProcessNew"/>
    <dgm:cxn modelId="{F6703E5F-EE51-49C5-8BBA-90ED678A7326}" type="presParOf" srcId="{47CE91ED-E327-4350-8F61-AAF10C4E69DA}" destId="{8049135E-00EB-45B6-A9EA-DEF02A187158}" srcOrd="2" destOrd="0" presId="urn:microsoft.com/office/officeart/2016/7/layout/RepeatingBendingProcessNew"/>
    <dgm:cxn modelId="{3B4EF151-A001-4737-94AD-447D29790B80}" type="presParOf" srcId="{47CE91ED-E327-4350-8F61-AAF10C4E69DA}" destId="{73FAC28D-F56E-4474-BB8B-F5D2DFB317F0}" srcOrd="3" destOrd="0" presId="urn:microsoft.com/office/officeart/2016/7/layout/RepeatingBendingProcessNew"/>
    <dgm:cxn modelId="{B0C904C1-972F-4A7A-9A67-6C8E516F5144}" type="presParOf" srcId="{73FAC28D-F56E-4474-BB8B-F5D2DFB317F0}" destId="{B24BEFD2-DAFD-4C88-AC98-9BB8D078ACF3}" srcOrd="0" destOrd="0" presId="urn:microsoft.com/office/officeart/2016/7/layout/RepeatingBendingProcessNew"/>
    <dgm:cxn modelId="{D460A894-7074-431C-9E8A-264C8836D3CF}" type="presParOf" srcId="{47CE91ED-E327-4350-8F61-AAF10C4E69DA}" destId="{4CAB409A-26C3-41DC-ABAF-6F659BC14C75}" srcOrd="4" destOrd="0" presId="urn:microsoft.com/office/officeart/2016/7/layout/RepeatingBendingProcessNew"/>
    <dgm:cxn modelId="{48FB644E-ECFA-45BE-9325-5D80AF76A166}" type="presParOf" srcId="{47CE91ED-E327-4350-8F61-AAF10C4E69DA}" destId="{8402AD6B-FD09-4BDA-BFA8-042B9D89FE93}" srcOrd="5" destOrd="0" presId="urn:microsoft.com/office/officeart/2016/7/layout/RepeatingBendingProcessNew"/>
    <dgm:cxn modelId="{37947315-3928-4B34-9747-ED1D0CC2533A}" type="presParOf" srcId="{8402AD6B-FD09-4BDA-BFA8-042B9D89FE93}" destId="{97A451E4-2362-4919-AFBA-EAF8D7A6CECD}" srcOrd="0" destOrd="0" presId="urn:microsoft.com/office/officeart/2016/7/layout/RepeatingBendingProcessNew"/>
    <dgm:cxn modelId="{C1124620-BBA2-4A74-9CE2-3E72FDE19748}" type="presParOf" srcId="{47CE91ED-E327-4350-8F61-AAF10C4E69DA}" destId="{20F72FCA-FD83-493E-BC2E-FBF5A85EA53B}" srcOrd="6" destOrd="0" presId="urn:microsoft.com/office/officeart/2016/7/layout/RepeatingBendingProcessNew"/>
    <dgm:cxn modelId="{8C6FB8E6-1191-43A4-BC8F-206781C7A79E}" type="presParOf" srcId="{47CE91ED-E327-4350-8F61-AAF10C4E69DA}" destId="{7E85C3FA-0057-4415-851D-9E977C73BCF9}" srcOrd="7" destOrd="0" presId="urn:microsoft.com/office/officeart/2016/7/layout/RepeatingBendingProcessNew"/>
    <dgm:cxn modelId="{30931905-8C5F-4252-90E8-AC1C7825D31C}" type="presParOf" srcId="{7E85C3FA-0057-4415-851D-9E977C73BCF9}" destId="{12FE3523-738A-458D-B17B-5C90444005D7}" srcOrd="0" destOrd="0" presId="urn:microsoft.com/office/officeart/2016/7/layout/RepeatingBendingProcessNew"/>
    <dgm:cxn modelId="{4BC2BF8F-D24A-4708-8EB8-6B26D4C23E0F}" type="presParOf" srcId="{47CE91ED-E327-4350-8F61-AAF10C4E69DA}" destId="{0E7C8E83-43DB-40F6-A249-F4A1229D6B9D}" srcOrd="8" destOrd="0" presId="urn:microsoft.com/office/officeart/2016/7/layout/RepeatingBendingProcessNew"/>
    <dgm:cxn modelId="{75D39658-DE29-4460-A7F9-30D2EC5563C3}" type="presParOf" srcId="{47CE91ED-E327-4350-8F61-AAF10C4E69DA}" destId="{D1CAA528-8F63-457E-9847-9DD233DC7CF7}" srcOrd="9" destOrd="0" presId="urn:microsoft.com/office/officeart/2016/7/layout/RepeatingBendingProcessNew"/>
    <dgm:cxn modelId="{FA70A467-4AD9-4810-BA4E-CF008134109E}" type="presParOf" srcId="{D1CAA528-8F63-457E-9847-9DD233DC7CF7}" destId="{3C0D23C5-1D94-4880-A4E3-E6B6B9CBC351}" srcOrd="0" destOrd="0" presId="urn:microsoft.com/office/officeart/2016/7/layout/RepeatingBendingProcessNew"/>
    <dgm:cxn modelId="{31D6B334-05EB-49EC-BF73-E8F657D3BBBA}" type="presParOf" srcId="{47CE91ED-E327-4350-8F61-AAF10C4E69DA}" destId="{E6E21D57-D5BB-4FC0-B3C7-8FE6441FB91F}" srcOrd="10" destOrd="0" presId="urn:microsoft.com/office/officeart/2016/7/layout/RepeatingBendingProcessNew"/>
    <dgm:cxn modelId="{3EACA139-D624-4327-B006-482BD088F824}" type="presParOf" srcId="{47CE91ED-E327-4350-8F61-AAF10C4E69DA}" destId="{842AB8E0-465C-4711-9AB9-11E0572DB321}" srcOrd="11" destOrd="0" presId="urn:microsoft.com/office/officeart/2016/7/layout/RepeatingBendingProcessNew"/>
    <dgm:cxn modelId="{75F532CB-462C-49A6-BC60-AE23D0F0BA91}" type="presParOf" srcId="{842AB8E0-465C-4711-9AB9-11E0572DB321}" destId="{4B521BDD-2C68-4606-B89F-FFC1F6806F59}" srcOrd="0" destOrd="0" presId="urn:microsoft.com/office/officeart/2016/7/layout/RepeatingBendingProcessNew"/>
    <dgm:cxn modelId="{CEA42A9D-3FE4-4D9C-A93A-C12F23897DD7}" type="presParOf" srcId="{47CE91ED-E327-4350-8F61-AAF10C4E69DA}" destId="{D5D2A3A8-123D-43F5-843A-3A3E6C247292}" srcOrd="12" destOrd="0" presId="urn:microsoft.com/office/officeart/2016/7/layout/RepeatingBendingProcessNew"/>
    <dgm:cxn modelId="{EB662745-0ECB-4A82-B2FF-BC43C9DEF527}" type="presParOf" srcId="{47CE91ED-E327-4350-8F61-AAF10C4E69DA}" destId="{7AA3EAFF-71EB-4C90-8887-E968264F6CE8}" srcOrd="13" destOrd="0" presId="urn:microsoft.com/office/officeart/2016/7/layout/RepeatingBendingProcessNew"/>
    <dgm:cxn modelId="{7EC84D76-60B2-46D5-BF20-596D487B2E96}" type="presParOf" srcId="{7AA3EAFF-71EB-4C90-8887-E968264F6CE8}" destId="{2CD3B20C-2B72-4106-9DCE-BB2117715A0F}" srcOrd="0" destOrd="0" presId="urn:microsoft.com/office/officeart/2016/7/layout/RepeatingBendingProcessNew"/>
    <dgm:cxn modelId="{25178CAE-5757-4F95-9D98-81C509297119}" type="presParOf" srcId="{47CE91ED-E327-4350-8F61-AAF10C4E69DA}" destId="{059F1717-A6E8-4EAB-9098-4433C022F183}" srcOrd="14" destOrd="0" presId="urn:microsoft.com/office/officeart/2016/7/layout/RepeatingBendingProcessNew"/>
    <dgm:cxn modelId="{8B6463DF-DD0B-4B78-8271-364E6A2215EA}" type="presParOf" srcId="{47CE91ED-E327-4350-8F61-AAF10C4E69DA}" destId="{FE4ACA3E-47B1-42BE-BDB6-3EAD96C08EB0}" srcOrd="15" destOrd="0" presId="urn:microsoft.com/office/officeart/2016/7/layout/RepeatingBendingProcessNew"/>
    <dgm:cxn modelId="{7D728ADF-883A-4503-97D1-3909DAFD6759}" type="presParOf" srcId="{FE4ACA3E-47B1-42BE-BDB6-3EAD96C08EB0}" destId="{C23FCC9B-A349-4544-AD2B-49DED3EA602B}" srcOrd="0" destOrd="0" presId="urn:microsoft.com/office/officeart/2016/7/layout/RepeatingBendingProcessNew"/>
    <dgm:cxn modelId="{1505F16D-A15F-4C9B-89DB-116400FB2B35}" type="presParOf" srcId="{47CE91ED-E327-4350-8F61-AAF10C4E69DA}" destId="{94395365-46BD-4D9D-84E8-8FA6AE582816}" srcOrd="16" destOrd="0" presId="urn:microsoft.com/office/officeart/2016/7/layout/RepeatingBendingProcessNew"/>
    <dgm:cxn modelId="{65CFE758-6B96-433A-9593-F712B0106809}" type="presParOf" srcId="{47CE91ED-E327-4350-8F61-AAF10C4E69DA}" destId="{71B607E5-5148-48A3-BF27-07134DED1434}" srcOrd="17" destOrd="0" presId="urn:microsoft.com/office/officeart/2016/7/layout/RepeatingBendingProcessNew"/>
    <dgm:cxn modelId="{1E345748-8734-4DC2-B264-96DAAC0D4648}" type="presParOf" srcId="{71B607E5-5148-48A3-BF27-07134DED1434}" destId="{67B6D25F-088E-4044-994D-BE105F29DC6E}" srcOrd="0" destOrd="0" presId="urn:microsoft.com/office/officeart/2016/7/layout/RepeatingBendingProcessNew"/>
    <dgm:cxn modelId="{B86EF8F3-86BB-4846-B297-4B634D97DB62}" type="presParOf" srcId="{47CE91ED-E327-4350-8F61-AAF10C4E69DA}" destId="{8FAB0B86-EC8C-423E-BCB9-63BF7CCD2E3F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D3A9D-F2DC-41D8-871D-20921CBB3B42}">
      <dsp:nvSpPr>
        <dsp:cNvPr id="0" name=""/>
        <dsp:cNvSpPr/>
      </dsp:nvSpPr>
      <dsp:spPr>
        <a:xfrm>
          <a:off x="1983014" y="1734649"/>
          <a:ext cx="1322009" cy="1322009"/>
        </a:xfrm>
        <a:prstGeom prst="ellipse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1"/>
              </a:solidFill>
            </a:rPr>
            <a:t>Values</a:t>
          </a:r>
          <a:endParaRPr lang="en-GB" sz="2400" kern="1200" dirty="0">
            <a:solidFill>
              <a:schemeClr val="bg1"/>
            </a:solidFill>
          </a:endParaRPr>
        </a:p>
      </dsp:txBody>
      <dsp:txXfrm>
        <a:off x="2176618" y="1928253"/>
        <a:ext cx="934801" cy="934801"/>
      </dsp:txXfrm>
    </dsp:sp>
    <dsp:sp modelId="{EF4200F5-DE27-41DA-8771-4D931D5EA466}">
      <dsp:nvSpPr>
        <dsp:cNvPr id="0" name=""/>
        <dsp:cNvSpPr/>
      </dsp:nvSpPr>
      <dsp:spPr>
        <a:xfrm rot="16200000">
          <a:off x="2437699" y="1505829"/>
          <a:ext cx="412639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412639" y="2250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2633703" y="1518013"/>
        <a:ext cx="20631" cy="20631"/>
      </dsp:txXfrm>
    </dsp:sp>
    <dsp:sp modelId="{673909CE-D074-4639-808E-160A8AEF51AF}">
      <dsp:nvSpPr>
        <dsp:cNvPr id="0" name=""/>
        <dsp:cNvSpPr/>
      </dsp:nvSpPr>
      <dsp:spPr>
        <a:xfrm>
          <a:off x="1983014" y="0"/>
          <a:ext cx="1322009" cy="132200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Kindness</a:t>
          </a:r>
          <a:endParaRPr lang="en-GB" sz="1000" kern="1200" dirty="0">
            <a:solidFill>
              <a:schemeClr val="bg1"/>
            </a:solidFill>
          </a:endParaRPr>
        </a:p>
      </dsp:txBody>
      <dsp:txXfrm>
        <a:off x="2176618" y="193604"/>
        <a:ext cx="934801" cy="934801"/>
      </dsp:txXfrm>
    </dsp:sp>
    <dsp:sp modelId="{7E205B8D-A7F3-4306-A31F-6F699A9A57F3}">
      <dsp:nvSpPr>
        <dsp:cNvPr id="0" name=""/>
        <dsp:cNvSpPr/>
      </dsp:nvSpPr>
      <dsp:spPr>
        <a:xfrm rot="19800000">
          <a:off x="3189758" y="1942976"/>
          <a:ext cx="398703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398703" y="2250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79142" y="1955508"/>
        <a:ext cx="19935" cy="19935"/>
      </dsp:txXfrm>
    </dsp:sp>
    <dsp:sp modelId="{07AE3DC8-34EB-4BFE-B3AA-BF9767CE85B6}">
      <dsp:nvSpPr>
        <dsp:cNvPr id="0" name=""/>
        <dsp:cNvSpPr/>
      </dsp:nvSpPr>
      <dsp:spPr>
        <a:xfrm>
          <a:off x="3473195" y="874292"/>
          <a:ext cx="1322009" cy="132200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>
            <a:solidFill>
              <a:schemeClr val="bg1"/>
            </a:solidFill>
          </a:endParaRPr>
        </a:p>
      </dsp:txBody>
      <dsp:txXfrm>
        <a:off x="3666799" y="1067896"/>
        <a:ext cx="934801" cy="934801"/>
      </dsp:txXfrm>
    </dsp:sp>
    <dsp:sp modelId="{4C8D8A6F-5E66-4D80-AD05-58179BA10C75}">
      <dsp:nvSpPr>
        <dsp:cNvPr id="0" name=""/>
        <dsp:cNvSpPr/>
      </dsp:nvSpPr>
      <dsp:spPr>
        <a:xfrm rot="1800000">
          <a:off x="3189758" y="2803332"/>
          <a:ext cx="398703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398703" y="2250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79142" y="2815865"/>
        <a:ext cx="19935" cy="19935"/>
      </dsp:txXfrm>
    </dsp:sp>
    <dsp:sp modelId="{15299FB4-624D-44EF-BA49-2C52EB5A3512}">
      <dsp:nvSpPr>
        <dsp:cNvPr id="0" name=""/>
        <dsp:cNvSpPr/>
      </dsp:nvSpPr>
      <dsp:spPr>
        <a:xfrm>
          <a:off x="3473195" y="2595006"/>
          <a:ext cx="1322009" cy="132200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>
            <a:solidFill>
              <a:schemeClr val="bg1"/>
            </a:solidFill>
          </a:endParaRPr>
        </a:p>
      </dsp:txBody>
      <dsp:txXfrm>
        <a:off x="3666799" y="2788610"/>
        <a:ext cx="934801" cy="934801"/>
      </dsp:txXfrm>
    </dsp:sp>
    <dsp:sp modelId="{12083E97-F34A-4E9C-9DC2-8095D55DA3FE}">
      <dsp:nvSpPr>
        <dsp:cNvPr id="0" name=""/>
        <dsp:cNvSpPr/>
      </dsp:nvSpPr>
      <dsp:spPr>
        <a:xfrm rot="5347368">
          <a:off x="2445581" y="3245856"/>
          <a:ext cx="423599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423599" y="2250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>
        <a:off x="2646791" y="3257766"/>
        <a:ext cx="21179" cy="21179"/>
      </dsp:txXfrm>
    </dsp:sp>
    <dsp:sp modelId="{13E4EBB2-7EBF-4F91-900C-CE920888E344}">
      <dsp:nvSpPr>
        <dsp:cNvPr id="0" name=""/>
        <dsp:cNvSpPr/>
      </dsp:nvSpPr>
      <dsp:spPr>
        <a:xfrm>
          <a:off x="1959339" y="3480072"/>
          <a:ext cx="1422059" cy="1273082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bg1"/>
              </a:solidFill>
            </a:rPr>
            <a:t>Compassion</a:t>
          </a:r>
        </a:p>
      </dsp:txBody>
      <dsp:txXfrm>
        <a:off x="2167595" y="3666511"/>
        <a:ext cx="1005547" cy="900204"/>
      </dsp:txXfrm>
    </dsp:sp>
    <dsp:sp modelId="{2BF4A6D6-CC20-4783-ACAE-66F4EAFD2633}">
      <dsp:nvSpPr>
        <dsp:cNvPr id="0" name=""/>
        <dsp:cNvSpPr/>
      </dsp:nvSpPr>
      <dsp:spPr>
        <a:xfrm rot="9000000">
          <a:off x="1682848" y="2807815"/>
          <a:ext cx="416633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416633" y="2250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 rot="10800000">
        <a:off x="1880749" y="2819899"/>
        <a:ext cx="20831" cy="20831"/>
      </dsp:txXfrm>
    </dsp:sp>
    <dsp:sp modelId="{A60DFC3F-1113-4B8D-BE22-08FF4A45FB59}">
      <dsp:nvSpPr>
        <dsp:cNvPr id="0" name=""/>
        <dsp:cNvSpPr/>
      </dsp:nvSpPr>
      <dsp:spPr>
        <a:xfrm>
          <a:off x="477305" y="2603971"/>
          <a:ext cx="1322009" cy="132200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/>
              </a:solidFill>
            </a:rPr>
            <a:t>Care</a:t>
          </a:r>
          <a:endParaRPr lang="en-GB" sz="3600" kern="1200" dirty="0">
            <a:solidFill>
              <a:schemeClr val="bg1"/>
            </a:solidFill>
          </a:endParaRPr>
        </a:p>
      </dsp:txBody>
      <dsp:txXfrm>
        <a:off x="670909" y="2797575"/>
        <a:ext cx="934801" cy="934801"/>
      </dsp:txXfrm>
    </dsp:sp>
    <dsp:sp modelId="{67F7C47A-D13B-47DF-B107-4E81613A54D8}">
      <dsp:nvSpPr>
        <dsp:cNvPr id="0" name=""/>
        <dsp:cNvSpPr/>
      </dsp:nvSpPr>
      <dsp:spPr>
        <a:xfrm rot="12600000">
          <a:off x="1699577" y="1942976"/>
          <a:ext cx="398703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398703" y="2250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" kern="1200"/>
        </a:p>
      </dsp:txBody>
      <dsp:txXfrm rot="10800000">
        <a:off x="1888961" y="1955508"/>
        <a:ext cx="19935" cy="19935"/>
      </dsp:txXfrm>
    </dsp:sp>
    <dsp:sp modelId="{CB70EEDE-997D-46C6-9A8E-9EBE554318FF}">
      <dsp:nvSpPr>
        <dsp:cNvPr id="0" name=""/>
        <dsp:cNvSpPr/>
      </dsp:nvSpPr>
      <dsp:spPr>
        <a:xfrm>
          <a:off x="492833" y="874292"/>
          <a:ext cx="1322009" cy="132200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Honesty</a:t>
          </a:r>
          <a:endParaRPr lang="en-GB" sz="1100" kern="1200" dirty="0">
            <a:solidFill>
              <a:schemeClr val="bg1"/>
            </a:solidFill>
          </a:endParaRPr>
        </a:p>
      </dsp:txBody>
      <dsp:txXfrm>
        <a:off x="686437" y="1067896"/>
        <a:ext cx="934801" cy="934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E9A5C-92D9-44D8-8A0E-4FD4E087A414}">
      <dsp:nvSpPr>
        <dsp:cNvPr id="0" name=""/>
        <dsp:cNvSpPr/>
      </dsp:nvSpPr>
      <dsp:spPr>
        <a:xfrm>
          <a:off x="1598336" y="0"/>
          <a:ext cx="2294410" cy="229475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2B77F-6793-4F0D-A9F1-181253AAC612}">
      <dsp:nvSpPr>
        <dsp:cNvPr id="0" name=""/>
        <dsp:cNvSpPr/>
      </dsp:nvSpPr>
      <dsp:spPr>
        <a:xfrm>
          <a:off x="2105476" y="828477"/>
          <a:ext cx="1274959" cy="6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/>
            <a:t>Good</a:t>
          </a:r>
          <a:endParaRPr lang="en-GB" sz="3900" kern="1200" dirty="0"/>
        </a:p>
      </dsp:txBody>
      <dsp:txXfrm>
        <a:off x="2105476" y="828477"/>
        <a:ext cx="1274959" cy="637327"/>
      </dsp:txXfrm>
    </dsp:sp>
    <dsp:sp modelId="{60524203-6FC2-4D67-A68B-777B054C45ED}">
      <dsp:nvSpPr>
        <dsp:cNvPr id="0" name=""/>
        <dsp:cNvSpPr/>
      </dsp:nvSpPr>
      <dsp:spPr>
        <a:xfrm>
          <a:off x="961071" y="1318509"/>
          <a:ext cx="2294410" cy="229475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shade val="80000"/>
            <a:hueOff val="381125"/>
            <a:satOff val="-40649"/>
            <a:lumOff val="2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BABDF-F7C6-43A8-8D81-67124A1BCC13}">
      <dsp:nvSpPr>
        <dsp:cNvPr id="0" name=""/>
        <dsp:cNvSpPr/>
      </dsp:nvSpPr>
      <dsp:spPr>
        <a:xfrm>
          <a:off x="1470797" y="2154613"/>
          <a:ext cx="1274959" cy="6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/>
            <a:t>Bad</a:t>
          </a:r>
          <a:endParaRPr lang="en-GB" sz="3900" kern="1200" dirty="0"/>
        </a:p>
      </dsp:txBody>
      <dsp:txXfrm>
        <a:off x="1470797" y="2154613"/>
        <a:ext cx="1274959" cy="637327"/>
      </dsp:txXfrm>
    </dsp:sp>
    <dsp:sp modelId="{B6AD07CD-BF1D-4BFD-A594-133E20613A5B}">
      <dsp:nvSpPr>
        <dsp:cNvPr id="0" name=""/>
        <dsp:cNvSpPr/>
      </dsp:nvSpPr>
      <dsp:spPr>
        <a:xfrm>
          <a:off x="1761637" y="2794801"/>
          <a:ext cx="1971253" cy="197204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shade val="80000"/>
            <a:hueOff val="762250"/>
            <a:satOff val="-81298"/>
            <a:lumOff val="410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1BFA8-FDC3-4B92-991F-13970A829084}">
      <dsp:nvSpPr>
        <dsp:cNvPr id="0" name=""/>
        <dsp:cNvSpPr/>
      </dsp:nvSpPr>
      <dsp:spPr>
        <a:xfrm>
          <a:off x="2108492" y="3482656"/>
          <a:ext cx="1274959" cy="6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Ugly</a:t>
          </a:r>
        </a:p>
      </dsp:txBody>
      <dsp:txXfrm>
        <a:off x="2108492" y="3482656"/>
        <a:ext cx="1274959" cy="6373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A7EE8-D527-471F-918C-500267CE9777}">
      <dsp:nvSpPr>
        <dsp:cNvPr id="0" name=""/>
        <dsp:cNvSpPr/>
      </dsp:nvSpPr>
      <dsp:spPr>
        <a:xfrm>
          <a:off x="1754564" y="414140"/>
          <a:ext cx="3210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100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6279" y="458102"/>
        <a:ext cx="17580" cy="3516"/>
      </dsp:txXfrm>
    </dsp:sp>
    <dsp:sp modelId="{B5B32B9C-FBE9-42F0-A156-2350AC639F6B}">
      <dsp:nvSpPr>
        <dsp:cNvPr id="0" name=""/>
        <dsp:cNvSpPr/>
      </dsp:nvSpPr>
      <dsp:spPr>
        <a:xfrm>
          <a:off x="227627" y="1239"/>
          <a:ext cx="1528736" cy="9172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Know yourself</a:t>
          </a:r>
        </a:p>
      </dsp:txBody>
      <dsp:txXfrm>
        <a:off x="227627" y="1239"/>
        <a:ext cx="1528736" cy="917242"/>
      </dsp:txXfrm>
    </dsp:sp>
    <dsp:sp modelId="{73FAC28D-F56E-4474-BB8B-F5D2DFB317F0}">
      <dsp:nvSpPr>
        <dsp:cNvPr id="0" name=""/>
        <dsp:cNvSpPr/>
      </dsp:nvSpPr>
      <dsp:spPr>
        <a:xfrm>
          <a:off x="3634910" y="414140"/>
          <a:ext cx="3210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1009" y="45720"/>
              </a:lnTo>
            </a:path>
          </a:pathLst>
        </a:custGeom>
        <a:noFill/>
        <a:ln w="6350" cap="flat" cmpd="sng" algn="ctr">
          <a:solidFill>
            <a:schemeClr val="accent2">
              <a:hueOff val="-181920"/>
              <a:satOff val="-10491"/>
              <a:lumOff val="107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6625" y="458102"/>
        <a:ext cx="17580" cy="3516"/>
      </dsp:txXfrm>
    </dsp:sp>
    <dsp:sp modelId="{8049135E-00EB-45B6-A9EA-DEF02A187158}">
      <dsp:nvSpPr>
        <dsp:cNvPr id="0" name=""/>
        <dsp:cNvSpPr/>
      </dsp:nvSpPr>
      <dsp:spPr>
        <a:xfrm>
          <a:off x="2107974" y="1239"/>
          <a:ext cx="1528736" cy="917242"/>
        </a:xfrm>
        <a:prstGeom prst="rect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 self-aware</a:t>
          </a:r>
        </a:p>
      </dsp:txBody>
      <dsp:txXfrm>
        <a:off x="2107974" y="1239"/>
        <a:ext cx="1528736" cy="917242"/>
      </dsp:txXfrm>
    </dsp:sp>
    <dsp:sp modelId="{8402AD6B-FD09-4BDA-BFA8-042B9D89FE93}">
      <dsp:nvSpPr>
        <dsp:cNvPr id="0" name=""/>
        <dsp:cNvSpPr/>
      </dsp:nvSpPr>
      <dsp:spPr>
        <a:xfrm>
          <a:off x="991996" y="916681"/>
          <a:ext cx="3760692" cy="321009"/>
        </a:xfrm>
        <a:custGeom>
          <a:avLst/>
          <a:gdLst/>
          <a:ahLst/>
          <a:cxnLst/>
          <a:rect l="0" t="0" r="0" b="0"/>
          <a:pathLst>
            <a:path>
              <a:moveTo>
                <a:pt x="3760692" y="0"/>
              </a:moveTo>
              <a:lnTo>
                <a:pt x="3760692" y="177604"/>
              </a:lnTo>
              <a:lnTo>
                <a:pt x="0" y="177604"/>
              </a:lnTo>
              <a:lnTo>
                <a:pt x="0" y="321009"/>
              </a:lnTo>
            </a:path>
          </a:pathLst>
        </a:custGeom>
        <a:noFill/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915" y="1075428"/>
        <a:ext cx="188854" cy="3516"/>
      </dsp:txXfrm>
    </dsp:sp>
    <dsp:sp modelId="{4CAB409A-26C3-41DC-ABAF-6F659BC14C75}">
      <dsp:nvSpPr>
        <dsp:cNvPr id="0" name=""/>
        <dsp:cNvSpPr/>
      </dsp:nvSpPr>
      <dsp:spPr>
        <a:xfrm>
          <a:off x="3988320" y="1239"/>
          <a:ext cx="1528736" cy="917242"/>
        </a:xfrm>
        <a:prstGeom prst="rect">
          <a:avLst/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Embrace the good </a:t>
          </a:r>
        </a:p>
      </dsp:txBody>
      <dsp:txXfrm>
        <a:off x="3988320" y="1239"/>
        <a:ext cx="1528736" cy="917242"/>
      </dsp:txXfrm>
    </dsp:sp>
    <dsp:sp modelId="{7E85C3FA-0057-4415-851D-9E977C73BCF9}">
      <dsp:nvSpPr>
        <dsp:cNvPr id="0" name=""/>
        <dsp:cNvSpPr/>
      </dsp:nvSpPr>
      <dsp:spPr>
        <a:xfrm>
          <a:off x="1754564" y="1682992"/>
          <a:ext cx="3210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1009" y="45720"/>
              </a:lnTo>
            </a:path>
          </a:pathLst>
        </a:custGeom>
        <a:noFill/>
        <a:ln w="6350" cap="flat" cmpd="sng" algn="ctr">
          <a:solidFill>
            <a:schemeClr val="accent2">
              <a:hueOff val="-545761"/>
              <a:satOff val="-31473"/>
              <a:lumOff val="323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6279" y="1726954"/>
        <a:ext cx="17580" cy="3516"/>
      </dsp:txXfrm>
    </dsp:sp>
    <dsp:sp modelId="{20F72FCA-FD83-493E-BC2E-FBF5A85EA53B}">
      <dsp:nvSpPr>
        <dsp:cNvPr id="0" name=""/>
        <dsp:cNvSpPr/>
      </dsp:nvSpPr>
      <dsp:spPr>
        <a:xfrm>
          <a:off x="227627" y="1270091"/>
          <a:ext cx="1528736" cy="917242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Learn from the bad</a:t>
          </a:r>
        </a:p>
      </dsp:txBody>
      <dsp:txXfrm>
        <a:off x="227627" y="1270091"/>
        <a:ext cx="1528736" cy="917242"/>
      </dsp:txXfrm>
    </dsp:sp>
    <dsp:sp modelId="{D1CAA528-8F63-457E-9847-9DD233DC7CF7}">
      <dsp:nvSpPr>
        <dsp:cNvPr id="0" name=""/>
        <dsp:cNvSpPr/>
      </dsp:nvSpPr>
      <dsp:spPr>
        <a:xfrm>
          <a:off x="3634910" y="1682992"/>
          <a:ext cx="3210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1009" y="45720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6625" y="1726954"/>
        <a:ext cx="17580" cy="3516"/>
      </dsp:txXfrm>
    </dsp:sp>
    <dsp:sp modelId="{0E7C8E83-43DB-40F6-A249-F4A1229D6B9D}">
      <dsp:nvSpPr>
        <dsp:cNvPr id="0" name=""/>
        <dsp:cNvSpPr/>
      </dsp:nvSpPr>
      <dsp:spPr>
        <a:xfrm>
          <a:off x="2107974" y="1270091"/>
          <a:ext cx="1528736" cy="917242"/>
        </a:xfrm>
        <a:prstGeom prst="rect">
          <a:avLst/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Know your value</a:t>
          </a:r>
        </a:p>
      </dsp:txBody>
      <dsp:txXfrm>
        <a:off x="2107974" y="1270091"/>
        <a:ext cx="1528736" cy="917242"/>
      </dsp:txXfrm>
    </dsp:sp>
    <dsp:sp modelId="{842AB8E0-465C-4711-9AB9-11E0572DB321}">
      <dsp:nvSpPr>
        <dsp:cNvPr id="0" name=""/>
        <dsp:cNvSpPr/>
      </dsp:nvSpPr>
      <dsp:spPr>
        <a:xfrm>
          <a:off x="991996" y="2185533"/>
          <a:ext cx="3760692" cy="321009"/>
        </a:xfrm>
        <a:custGeom>
          <a:avLst/>
          <a:gdLst/>
          <a:ahLst/>
          <a:cxnLst/>
          <a:rect l="0" t="0" r="0" b="0"/>
          <a:pathLst>
            <a:path>
              <a:moveTo>
                <a:pt x="3760692" y="0"/>
              </a:moveTo>
              <a:lnTo>
                <a:pt x="3760692" y="177604"/>
              </a:lnTo>
              <a:lnTo>
                <a:pt x="0" y="177604"/>
              </a:lnTo>
              <a:lnTo>
                <a:pt x="0" y="321009"/>
              </a:lnTo>
            </a:path>
          </a:pathLst>
        </a:custGeom>
        <a:noFill/>
        <a:ln w="6350" cap="flat" cmpd="sng" algn="ctr">
          <a:solidFill>
            <a:schemeClr val="accent2">
              <a:hueOff val="-909602"/>
              <a:satOff val="-52455"/>
              <a:lumOff val="539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915" y="2344279"/>
        <a:ext cx="188854" cy="3516"/>
      </dsp:txXfrm>
    </dsp:sp>
    <dsp:sp modelId="{E6E21D57-D5BB-4FC0-B3C7-8FE6441FB91F}">
      <dsp:nvSpPr>
        <dsp:cNvPr id="0" name=""/>
        <dsp:cNvSpPr/>
      </dsp:nvSpPr>
      <dsp:spPr>
        <a:xfrm>
          <a:off x="3988320" y="1270091"/>
          <a:ext cx="1528736" cy="917242"/>
        </a:xfrm>
        <a:prstGeom prst="rect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Appreciate others</a:t>
          </a:r>
        </a:p>
      </dsp:txBody>
      <dsp:txXfrm>
        <a:off x="3988320" y="1270091"/>
        <a:ext cx="1528736" cy="917242"/>
      </dsp:txXfrm>
    </dsp:sp>
    <dsp:sp modelId="{7AA3EAFF-71EB-4C90-8887-E968264F6CE8}">
      <dsp:nvSpPr>
        <dsp:cNvPr id="0" name=""/>
        <dsp:cNvSpPr/>
      </dsp:nvSpPr>
      <dsp:spPr>
        <a:xfrm>
          <a:off x="1754564" y="2951843"/>
          <a:ext cx="3210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1009" y="45720"/>
              </a:lnTo>
            </a:path>
          </a:pathLst>
        </a:custGeom>
        <a:noFill/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6279" y="2995805"/>
        <a:ext cx="17580" cy="3516"/>
      </dsp:txXfrm>
    </dsp:sp>
    <dsp:sp modelId="{D5D2A3A8-123D-43F5-843A-3A3E6C247292}">
      <dsp:nvSpPr>
        <dsp:cNvPr id="0" name=""/>
        <dsp:cNvSpPr/>
      </dsp:nvSpPr>
      <dsp:spPr>
        <a:xfrm>
          <a:off x="227627" y="2538942"/>
          <a:ext cx="1528736" cy="917242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 curious</a:t>
          </a:r>
        </a:p>
      </dsp:txBody>
      <dsp:txXfrm>
        <a:off x="227627" y="2538942"/>
        <a:ext cx="1528736" cy="917242"/>
      </dsp:txXfrm>
    </dsp:sp>
    <dsp:sp modelId="{FE4ACA3E-47B1-42BE-BDB6-3EAD96C08EB0}">
      <dsp:nvSpPr>
        <dsp:cNvPr id="0" name=""/>
        <dsp:cNvSpPr/>
      </dsp:nvSpPr>
      <dsp:spPr>
        <a:xfrm>
          <a:off x="3634910" y="2951843"/>
          <a:ext cx="3210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1009" y="45720"/>
              </a:lnTo>
            </a:path>
          </a:pathLst>
        </a:custGeom>
        <a:noFill/>
        <a:ln w="6350" cap="flat" cmpd="sng" algn="ctr">
          <a:solidFill>
            <a:schemeClr val="accent2">
              <a:hueOff val="-1273443"/>
              <a:satOff val="-73437"/>
              <a:lumOff val="754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6625" y="2995805"/>
        <a:ext cx="17580" cy="3516"/>
      </dsp:txXfrm>
    </dsp:sp>
    <dsp:sp modelId="{059F1717-A6E8-4EAB-9098-4433C022F183}">
      <dsp:nvSpPr>
        <dsp:cNvPr id="0" name=""/>
        <dsp:cNvSpPr/>
      </dsp:nvSpPr>
      <dsp:spPr>
        <a:xfrm>
          <a:off x="2107974" y="2538942"/>
          <a:ext cx="1528736" cy="917242"/>
        </a:xfrm>
        <a:prstGeom prst="rect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</a:t>
          </a:r>
          <a:r>
            <a:rPr lang="en-US" sz="2400" kern="1200" baseline="0" dirty="0"/>
            <a:t> inclusive</a:t>
          </a:r>
          <a:endParaRPr lang="en-US" sz="2400" kern="1200" dirty="0"/>
        </a:p>
      </dsp:txBody>
      <dsp:txXfrm>
        <a:off x="2107974" y="2538942"/>
        <a:ext cx="1528736" cy="917242"/>
      </dsp:txXfrm>
    </dsp:sp>
    <dsp:sp modelId="{71B607E5-5148-48A3-BF27-07134DED1434}">
      <dsp:nvSpPr>
        <dsp:cNvPr id="0" name=""/>
        <dsp:cNvSpPr/>
      </dsp:nvSpPr>
      <dsp:spPr>
        <a:xfrm>
          <a:off x="991996" y="3454384"/>
          <a:ext cx="3760692" cy="321009"/>
        </a:xfrm>
        <a:custGeom>
          <a:avLst/>
          <a:gdLst/>
          <a:ahLst/>
          <a:cxnLst/>
          <a:rect l="0" t="0" r="0" b="0"/>
          <a:pathLst>
            <a:path>
              <a:moveTo>
                <a:pt x="3760692" y="0"/>
              </a:moveTo>
              <a:lnTo>
                <a:pt x="3760692" y="177604"/>
              </a:lnTo>
              <a:lnTo>
                <a:pt x="0" y="177604"/>
              </a:lnTo>
              <a:lnTo>
                <a:pt x="0" y="321009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915" y="3613131"/>
        <a:ext cx="188854" cy="3516"/>
      </dsp:txXfrm>
    </dsp:sp>
    <dsp:sp modelId="{94395365-46BD-4D9D-84E8-8FA6AE582816}">
      <dsp:nvSpPr>
        <dsp:cNvPr id="0" name=""/>
        <dsp:cNvSpPr/>
      </dsp:nvSpPr>
      <dsp:spPr>
        <a:xfrm>
          <a:off x="3988320" y="2538942"/>
          <a:ext cx="1528736" cy="917242"/>
        </a:xfrm>
        <a:prstGeom prst="rect">
          <a:avLst/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Take Action</a:t>
          </a:r>
          <a:endParaRPr lang="en-US" sz="2400" kern="1200" dirty="0"/>
        </a:p>
      </dsp:txBody>
      <dsp:txXfrm>
        <a:off x="3988320" y="2538942"/>
        <a:ext cx="1528736" cy="917242"/>
      </dsp:txXfrm>
    </dsp:sp>
    <dsp:sp modelId="{8FAB0B86-EC8C-423E-BCB9-63BF7CCD2E3F}">
      <dsp:nvSpPr>
        <dsp:cNvPr id="0" name=""/>
        <dsp:cNvSpPr/>
      </dsp:nvSpPr>
      <dsp:spPr>
        <a:xfrm>
          <a:off x="227627" y="3807794"/>
          <a:ext cx="1528736" cy="91724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9" tIns="78631" rIns="74909" bIns="78631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Always be kind</a:t>
          </a:r>
        </a:p>
      </dsp:txBody>
      <dsp:txXfrm>
        <a:off x="227627" y="3807794"/>
        <a:ext cx="1528736" cy="917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EC95-64DF-BC69-FC71-A682B40486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11872-9401-5D00-CCCA-46DDE0B8B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D816-94D6-40FC-B977-F8A94C7E482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56112-4593-5EC1-B7DA-2B07022F7A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C22BD-2C7D-A062-42A2-EA161F716A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EB188-56CE-4FCB-8130-436851797F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181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D4C3-48B6-4E4A-9B0F-8051E56348D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C7EF-95E1-3D44-A982-BC7A3E9C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3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Standard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1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AE5C-CEF0-4C39-8765-D0B61AD7D5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5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A051F-4D08-4203-9A8A-89D372A56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686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Standard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EC7EF-95E1-3D44-A982-BC7A3E9C61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5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C265C-7F18-4A82-9262-DD8AA3B763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8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C265C-7F18-4A82-9262-DD8AA3B763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59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, content, basic text one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2DDCA5-A307-96EA-64A8-CCBA8E5F6393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13" y="3166643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2708" y="2106000"/>
            <a:ext cx="7632000" cy="40264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4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2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B26CA0-4967-284E-42B6-5686F8C6B07B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432000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4378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</a:extLst>
          </p:cNvPr>
          <p:cNvSpPr/>
          <p:nvPr userDrawn="1"/>
        </p:nvSpPr>
        <p:spPr>
          <a:xfrm>
            <a:off x="4324378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DD270E-858A-0745-A4F5-3FE5B4919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787DC-00EF-B13A-FE97-CE51273E8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783BA3-377B-7D8A-0B7B-91C314676A0C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, Titl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8BBC9FB-69CA-ACB9-E6B9-6E2830215B65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205929B3-ED58-E54F-B724-E24FB5F163DF}"/>
              </a:ext>
            </a:extLst>
          </p:cNvPr>
          <p:cNvSpPr/>
          <p:nvPr userDrawn="1"/>
        </p:nvSpPr>
        <p:spPr>
          <a:xfrm>
            <a:off x="43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2000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439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4644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</a:extLst>
          </p:cNvPr>
          <p:cNvSpPr/>
          <p:nvPr userDrawn="1"/>
        </p:nvSpPr>
        <p:spPr>
          <a:xfrm>
            <a:off x="43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2000" y="4644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</a:extLst>
          </p:cNvPr>
          <p:cNvSpPr/>
          <p:nvPr userDrawn="1"/>
        </p:nvSpPr>
        <p:spPr>
          <a:xfrm>
            <a:off x="439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5640E1-FA0E-4F42-9387-CD7C434D2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555C5-A77A-2E44-BAF7-246298421E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1296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4B913F3-B51C-1F4F-BA00-F024BBF468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000" y="1302462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A16CC21-F99A-6F47-A063-FA9FE06BAE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11DBD00-D83F-EF49-900D-B6C65CED27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357DCD-A469-B34A-A880-D744CA731C14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A4CC6C-41AA-2D50-A8B9-63559566F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190978-5FC4-6858-371C-AF3DAD50E21F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1649F8-C95E-B04E-A0E7-F89193CC9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224" y="1314156"/>
            <a:ext cx="7503849" cy="3466727"/>
          </a:xfrm>
          <a:prstGeom prst="rect">
            <a:avLst/>
          </a:prstGeom>
        </p:spPr>
        <p:txBody>
          <a:bodyPr>
            <a:noAutofit/>
          </a:bodyPr>
          <a:lstStyle>
            <a:lvl1pPr marL="288000" indent="-288000" algn="l">
              <a:buNone/>
              <a:defRPr sz="42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“Showcase quotation</a:t>
            </a:r>
            <a:br>
              <a:rPr lang="en-GB" dirty="0"/>
            </a:br>
            <a:r>
              <a:rPr lang="en-GB" dirty="0"/>
              <a:t>with left aligned text over multiple lines. Try to keep</a:t>
            </a:r>
            <a:br>
              <a:rPr lang="en-GB" dirty="0"/>
            </a:br>
            <a:r>
              <a:rPr lang="en-GB" dirty="0"/>
              <a:t>it to four lines if </a:t>
            </a:r>
            <a:r>
              <a:rPr lang="en-GB" dirty="0" err="1"/>
              <a:t>poss</a:t>
            </a:r>
            <a:r>
              <a:rPr lang="en-GB" dirty="0"/>
              <a:t> or five lines max.”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406466E-798B-BE4C-B09F-C1B1244AAB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4780883"/>
            <a:ext cx="7503849" cy="8969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Name Surname,</a:t>
            </a:r>
            <a:br>
              <a:rPr lang="en-GB" dirty="0"/>
            </a:br>
            <a:r>
              <a:rPr lang="en-GB" dirty="0"/>
              <a:t>Job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3FE3F0-85CD-934D-A3A3-CF2B78D73A35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86FEEE-9136-D68E-6360-B4FDD6D91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43F37B1-1F8A-2CA4-9D19-C0E420FB4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Heading label</a:t>
            </a:r>
          </a:p>
        </p:txBody>
      </p:sp>
    </p:spTree>
    <p:extLst>
      <p:ext uri="{BB962C8B-B14F-4D97-AF65-F5344CB8AC3E}">
        <p14:creationId xmlns:p14="http://schemas.microsoft.com/office/powerpoint/2010/main" val="40386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A16B251-D1BB-394C-319F-40E8F04D7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Heading label</a:t>
            </a:r>
          </a:p>
        </p:txBody>
      </p:sp>
    </p:spTree>
    <p:extLst>
      <p:ext uri="{BB962C8B-B14F-4D97-AF65-F5344CB8AC3E}">
        <p14:creationId xmlns:p14="http://schemas.microsoft.com/office/powerpoint/2010/main" val="40520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2196E5-15CA-15E3-1E10-32B3D1992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2C93B3-5A12-5AAD-2ACF-93939EE7F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</p:spTree>
    <p:extLst>
      <p:ext uri="{BB962C8B-B14F-4D97-AF65-F5344CB8AC3E}">
        <p14:creationId xmlns:p14="http://schemas.microsoft.com/office/powerpoint/2010/main" val="28418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A7B0BA1-E61A-5019-0AA4-5328CA2AB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4F947-0C85-DAF2-683C-40847EF7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30C3909-1482-1013-E118-A2CE0A1DD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932" y="3564000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932" y="2520000"/>
            <a:ext cx="6948488" cy="9636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092F3-915E-341D-8AD1-B8E398E9BFA4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0AF6C2AD-0E53-2A94-6EDF-C2BC1C35E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6747" y="-121920"/>
            <a:ext cx="12408747" cy="697992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000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C9A4BA-CD7C-BF8C-6221-BCB58BC96EC4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2D07C2D6-AB1B-B84B-BC13-7D79E8BCF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265" y="-122410"/>
            <a:ext cx="12499929" cy="70312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16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74A26B3-AA54-E4E3-F815-2DD0B5B502BC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598E9D71-498A-0294-DB92-FA8A4596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0720" y="-508517"/>
            <a:ext cx="11319578" cy="800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054BE-B63C-B248-A010-D04767679C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4643853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3AB80-4EA2-FC4A-9654-92EF4DFF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7973051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857E-40D1-074A-8CBC-E3E38E6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  <a:prstGeom prst="rect">
            <a:avLst/>
          </a:prstGeom>
        </p:spPr>
        <p:txBody>
          <a:bodyPr/>
          <a:lstStyle/>
          <a:p>
            <a:fld id="{B8B67EA4-DCE3-FB49-A794-A4595EF638B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DEB39-6B31-D948-AF21-75D8DF423B1B}"/>
              </a:ext>
            </a:extLst>
          </p:cNvPr>
          <p:cNvSpPr txBox="1"/>
          <p:nvPr userDrawn="1"/>
        </p:nvSpPr>
        <p:spPr>
          <a:xfrm>
            <a:off x="3225114" y="60177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E63D1E-5669-124C-90CA-03B13A7D7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4889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accent2"/>
                </a:solidFill>
              </a:defRPr>
            </a:lvl2pPr>
            <a:lvl3pPr marL="714375" indent="0">
              <a:buNone/>
              <a:defRPr>
                <a:solidFill>
                  <a:schemeClr val="accent2"/>
                </a:solidFill>
              </a:defRPr>
            </a:lvl3pPr>
            <a:lvl4pPr marL="1081087" indent="0">
              <a:buNone/>
              <a:defRPr>
                <a:solidFill>
                  <a:schemeClr val="accent2"/>
                </a:solidFill>
              </a:defRPr>
            </a:lvl4pPr>
            <a:lvl5pPr marL="143827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A1D7-0D87-D844-942F-FEAD20579184}"/>
              </a:ext>
            </a:extLst>
          </p:cNvPr>
          <p:cNvSpPr txBox="1"/>
          <p:nvPr userDrawn="1"/>
        </p:nvSpPr>
        <p:spPr>
          <a:xfrm>
            <a:off x="923345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D04FEF-6120-D9DF-6018-2393FD137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42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68FFC32-6059-0DED-CEB1-02D4D3CCB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598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598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C3761D-E146-5B7A-CD68-6CC98EA19A5F}"/>
              </a:ext>
            </a:extLst>
          </p:cNvPr>
          <p:cNvSpPr/>
          <p:nvPr userDrawn="1"/>
        </p:nvSpPr>
        <p:spPr>
          <a:xfrm>
            <a:off x="0" y="0"/>
            <a:ext cx="6096000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0355A0D-4235-0CF1-A976-C33D8CCCB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B6F326D-0ECB-4952-2659-CD17291986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16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</p:spTree>
    <p:extLst>
      <p:ext uri="{BB962C8B-B14F-4D97-AF65-F5344CB8AC3E}">
        <p14:creationId xmlns:p14="http://schemas.microsoft.com/office/powerpoint/2010/main" val="12568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D383FB-0467-4241-BEF0-D636E886723B}"/>
              </a:ext>
            </a:extLst>
          </p:cNvPr>
          <p:cNvCxnSpPr/>
          <p:nvPr userDrawn="1"/>
        </p:nvCxnSpPr>
        <p:spPr>
          <a:xfrm>
            <a:off x="5715926" y="2605852"/>
            <a:ext cx="865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0E57B-AF19-8642-9E47-AF887F52887B}"/>
              </a:ext>
            </a:extLst>
          </p:cNvPr>
          <p:cNvSpPr txBox="1"/>
          <p:nvPr userDrawn="1"/>
        </p:nvSpPr>
        <p:spPr>
          <a:xfrm>
            <a:off x="5610770" y="2808746"/>
            <a:ext cx="4343734" cy="260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@nhsengland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company/</a:t>
            </a:r>
            <a:r>
              <a:rPr kumimoji="0" lang="en-GB" sz="2400" b="1" i="0" u="none" strike="noStrike" kern="1200" cap="none" spc="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nhsengland</a:t>
            </a:r>
            <a:endParaRPr kumimoji="0" lang="en-GB" sz="2400" b="1" i="0" u="none" strike="noStrike" kern="1200" cap="none" spc="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england.nhs.uk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B65D7-2EE6-F44F-85AA-7C9378792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872040" y="3665234"/>
            <a:ext cx="390144" cy="390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843EE8-F6F8-9D40-92C1-94FB4DCF14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85396" y="4266369"/>
            <a:ext cx="390144" cy="390144"/>
          </a:xfrm>
          <a:prstGeom prst="rect">
            <a:avLst/>
          </a:prstGeom>
        </p:spPr>
      </p:pic>
      <p:pic>
        <p:nvPicPr>
          <p:cNvPr id="72" name="Picture 96">
            <a:extLst>
              <a:ext uri="{FF2B5EF4-FFF2-40B4-BE49-F238E27FC236}">
                <a16:creationId xmlns:a16="http://schemas.microsoft.com/office/drawing/2014/main" id="{664BA24D-FA8C-EE4D-A2DC-491BF11D6F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67074" y="4806522"/>
            <a:ext cx="600075" cy="60007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7C56A3-4FFE-73CF-6F7F-1F451E5B3F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6D92FD5-08EA-6BC8-29BC-BCF5EEFE18A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400000">
            <a:off x="-2509143" y="-71523"/>
            <a:ext cx="10768951" cy="76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763076-72CB-117E-F240-98C1D1050D3E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10075"/>
            <a:ext cx="11404154" cy="4267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B4B32-B7B7-DB40-9D0C-2D4D8414C6EC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3715D-C90E-7C4B-B312-C707773A39DD}"/>
              </a:ext>
            </a:extLst>
          </p:cNvPr>
          <p:cNvSpPr txBox="1"/>
          <p:nvPr userDrawn="1"/>
        </p:nvSpPr>
        <p:spPr>
          <a:xfrm>
            <a:off x="2232561" y="31707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7E920E-FCD4-834F-9787-A19C03BDF9AE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55424E-84DC-71BA-CBB2-BE0007D93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B2922A9-9C8F-43B1-7D0A-0C7761EE4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7672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</p:spTree>
    <p:extLst>
      <p:ext uri="{BB962C8B-B14F-4D97-AF65-F5344CB8AC3E}">
        <p14:creationId xmlns:p14="http://schemas.microsoft.com/office/powerpoint/2010/main" val="1108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image with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image with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DFC27-AE77-990E-E3A7-5DF7B8BEB8B0}"/>
              </a:ext>
            </a:extLst>
          </p:cNvPr>
          <p:cNvSpPr txBox="1"/>
          <p:nvPr userDrawn="1"/>
        </p:nvSpPr>
        <p:spPr>
          <a:xfrm>
            <a:off x="7202551" y="2249424"/>
            <a:ext cx="4428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Text content goes over single column. Text content here goes over single column. Text content here goes over single column.  </a:t>
            </a:r>
          </a:p>
        </p:txBody>
      </p:sp>
    </p:spTree>
    <p:extLst>
      <p:ext uri="{BB962C8B-B14F-4D97-AF65-F5344CB8AC3E}">
        <p14:creationId xmlns:p14="http://schemas.microsoft.com/office/powerpoint/2010/main" val="37834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B25FC-D88A-400E-A4B2-2CACDF83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AE8FD-DB2A-AB70-A6FF-B2BB51AA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35EEF-8240-251A-461A-2F037C7C1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F2A-3009-FE16-25AD-AB03A104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6BC7-271C-4784-9338-25247BC8EAE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538F9-017D-F455-AF27-7AD705AAA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0A61E-8F5A-B28D-7F78-C44B36907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109F-1A0C-4538-9883-4C0CFAA32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22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8E66E-4300-C34D-B490-E2E6A73E585A}"/>
              </a:ext>
            </a:extLst>
          </p:cNvPr>
          <p:cNvSpPr/>
          <p:nvPr userDrawn="1"/>
        </p:nvSpPr>
        <p:spPr>
          <a:xfrm>
            <a:off x="3830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37980B-A75B-014B-A7A8-965882204640}"/>
              </a:ext>
            </a:extLst>
          </p:cNvPr>
          <p:cNvSpPr/>
          <p:nvPr userDrawn="1"/>
        </p:nvSpPr>
        <p:spPr>
          <a:xfrm>
            <a:off x="1534525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5FF7D-C2EF-9E4C-A4CF-A835052E5DF8}"/>
              </a:ext>
            </a:extLst>
          </p:cNvPr>
          <p:cNvSpPr/>
          <p:nvPr userDrawn="1"/>
        </p:nvSpPr>
        <p:spPr>
          <a:xfrm>
            <a:off x="2685992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481C1-F4F0-BE4E-B991-152BB9620270}"/>
              </a:ext>
            </a:extLst>
          </p:cNvPr>
          <p:cNvSpPr/>
          <p:nvPr userDrawn="1"/>
        </p:nvSpPr>
        <p:spPr>
          <a:xfrm>
            <a:off x="3837459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C860F-BE8A-634D-9A96-33CE6D96B9F0}"/>
              </a:ext>
            </a:extLst>
          </p:cNvPr>
          <p:cNvSpPr/>
          <p:nvPr userDrawn="1"/>
        </p:nvSpPr>
        <p:spPr>
          <a:xfrm>
            <a:off x="4988926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A913FF-786C-1944-BF18-E9AB064B3444}"/>
              </a:ext>
            </a:extLst>
          </p:cNvPr>
          <p:cNvSpPr/>
          <p:nvPr userDrawn="1"/>
        </p:nvSpPr>
        <p:spPr>
          <a:xfrm>
            <a:off x="6140393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2D839-E390-8340-B649-B4FC5A6CFD70}"/>
              </a:ext>
            </a:extLst>
          </p:cNvPr>
          <p:cNvSpPr/>
          <p:nvPr userDrawn="1"/>
        </p:nvSpPr>
        <p:spPr>
          <a:xfrm>
            <a:off x="7291860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40EE3D-EEFC-874A-A65B-DDDE03FC3221}"/>
              </a:ext>
            </a:extLst>
          </p:cNvPr>
          <p:cNvSpPr/>
          <p:nvPr userDrawn="1"/>
        </p:nvSpPr>
        <p:spPr>
          <a:xfrm>
            <a:off x="8443327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667BF2-B8EF-D949-9F15-FC3B3099AD58}"/>
              </a:ext>
            </a:extLst>
          </p:cNvPr>
          <p:cNvSpPr/>
          <p:nvPr userDrawn="1"/>
        </p:nvSpPr>
        <p:spPr>
          <a:xfrm>
            <a:off x="9594794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201170-3375-514F-99C2-E37C6903968A}"/>
              </a:ext>
            </a:extLst>
          </p:cNvPr>
          <p:cNvSpPr/>
          <p:nvPr userDrawn="1"/>
        </p:nvSpPr>
        <p:spPr>
          <a:xfrm>
            <a:off x="107462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67BC68-4FB2-EE4A-A33E-6A7AF0CF413F}"/>
              </a:ext>
            </a:extLst>
          </p:cNvPr>
          <p:cNvSpPr/>
          <p:nvPr userDrawn="1"/>
        </p:nvSpPr>
        <p:spPr>
          <a:xfrm>
            <a:off x="4988926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77C142-7A53-7A4A-A8FB-FBF33048E364}"/>
              </a:ext>
            </a:extLst>
          </p:cNvPr>
          <p:cNvSpPr/>
          <p:nvPr userDrawn="1"/>
        </p:nvSpPr>
        <p:spPr>
          <a:xfrm>
            <a:off x="6140393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DC5831-BE66-5045-87AF-18EBDF02747B}"/>
              </a:ext>
            </a:extLst>
          </p:cNvPr>
          <p:cNvSpPr/>
          <p:nvPr userDrawn="1"/>
        </p:nvSpPr>
        <p:spPr>
          <a:xfrm>
            <a:off x="7291860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B65DE4-B016-474E-A1C1-495957C7CA04}"/>
              </a:ext>
            </a:extLst>
          </p:cNvPr>
          <p:cNvSpPr/>
          <p:nvPr userDrawn="1"/>
        </p:nvSpPr>
        <p:spPr>
          <a:xfrm>
            <a:off x="8443327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B3AA15-3E6B-C347-B0BE-F416C5684A23}"/>
              </a:ext>
            </a:extLst>
          </p:cNvPr>
          <p:cNvSpPr/>
          <p:nvPr userDrawn="1"/>
        </p:nvSpPr>
        <p:spPr>
          <a:xfrm>
            <a:off x="9594794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C0924D-A95B-1E43-84A3-825886C48DD3}"/>
              </a:ext>
            </a:extLst>
          </p:cNvPr>
          <p:cNvSpPr/>
          <p:nvPr userDrawn="1"/>
        </p:nvSpPr>
        <p:spPr>
          <a:xfrm>
            <a:off x="107462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</a:extLst>
          </p:cNvPr>
          <p:cNvSpPr/>
          <p:nvPr userDrawn="1"/>
        </p:nvSpPr>
        <p:spPr>
          <a:xfrm>
            <a:off x="3830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</a:extLst>
          </p:cNvPr>
          <p:cNvSpPr/>
          <p:nvPr userDrawn="1"/>
        </p:nvSpPr>
        <p:spPr>
          <a:xfrm>
            <a:off x="1534525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</a:extLst>
          </p:cNvPr>
          <p:cNvSpPr/>
          <p:nvPr userDrawn="1"/>
        </p:nvSpPr>
        <p:spPr>
          <a:xfrm>
            <a:off x="2685992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</a:extLst>
          </p:cNvPr>
          <p:cNvSpPr/>
          <p:nvPr userDrawn="1"/>
        </p:nvSpPr>
        <p:spPr>
          <a:xfrm>
            <a:off x="3837459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22785-C8F3-734E-AF20-487FED2CEBCA}"/>
              </a:ext>
            </a:extLst>
          </p:cNvPr>
          <p:cNvSpPr/>
          <p:nvPr userDrawn="1"/>
        </p:nvSpPr>
        <p:spPr>
          <a:xfrm>
            <a:off x="4988926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8AD1D6-A541-1941-8B56-2FF0936767C6}"/>
              </a:ext>
            </a:extLst>
          </p:cNvPr>
          <p:cNvSpPr/>
          <p:nvPr userDrawn="1"/>
        </p:nvSpPr>
        <p:spPr>
          <a:xfrm>
            <a:off x="6140393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44F750-124C-F246-BCDD-67595B93DC88}"/>
              </a:ext>
            </a:extLst>
          </p:cNvPr>
          <p:cNvSpPr/>
          <p:nvPr userDrawn="1"/>
        </p:nvSpPr>
        <p:spPr>
          <a:xfrm>
            <a:off x="7291860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499656-96AE-C649-B3C1-81D5C6F60DA6}"/>
              </a:ext>
            </a:extLst>
          </p:cNvPr>
          <p:cNvSpPr/>
          <p:nvPr userDrawn="1"/>
        </p:nvSpPr>
        <p:spPr>
          <a:xfrm>
            <a:off x="8443327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150134-3C23-2A41-8EC0-2D0F308CD2FE}"/>
              </a:ext>
            </a:extLst>
          </p:cNvPr>
          <p:cNvSpPr/>
          <p:nvPr userDrawn="1"/>
        </p:nvSpPr>
        <p:spPr>
          <a:xfrm>
            <a:off x="9594794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42EAC-EEE9-2748-9DAC-6986FFF6348A}"/>
              </a:ext>
            </a:extLst>
          </p:cNvPr>
          <p:cNvSpPr/>
          <p:nvPr userDrawn="1"/>
        </p:nvSpPr>
        <p:spPr>
          <a:xfrm>
            <a:off x="107462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CDB1A-8B42-520A-323D-5D120AA42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79"/>
            <a:ext cx="103632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87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7324" y="2708044"/>
            <a:ext cx="8937349" cy="432554"/>
          </a:xfrm>
        </p:spPr>
        <p:txBody>
          <a:bodyPr lIns="0" tIns="0" rIns="0" bIns="0"/>
          <a:lstStyle>
            <a:lvl1pPr>
              <a:defRPr sz="2811" b="1" i="0">
                <a:solidFill>
                  <a:srgbClr val="0072B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980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7324" y="2708044"/>
            <a:ext cx="8937349" cy="432554"/>
          </a:xfrm>
        </p:spPr>
        <p:txBody>
          <a:bodyPr lIns="0" tIns="0" rIns="0" bIns="0"/>
          <a:lstStyle>
            <a:lvl1pPr>
              <a:defRPr sz="2811" b="1" i="0">
                <a:solidFill>
                  <a:srgbClr val="0072B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591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7324" y="2708044"/>
            <a:ext cx="8937349" cy="432554"/>
          </a:xfrm>
        </p:spPr>
        <p:txBody>
          <a:bodyPr lIns="0" tIns="0" rIns="0" bIns="0"/>
          <a:lstStyle>
            <a:lvl1pPr>
              <a:defRPr sz="2811" b="1" i="0">
                <a:solidFill>
                  <a:srgbClr val="0072B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965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890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D1D3-CA62-4067-B486-AE66CC18C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70C06-26E5-4206-9A83-9CC5C1AE9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EE8A-F464-4DCB-A9E0-CE0D95FB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C6D24-D9CC-4718-BE45-375C8A75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78A6D-3A0A-412C-93B1-7ACA979E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476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854A-C032-4DE7-8819-59606E49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4FEF8-D75E-4C86-8D0A-658AE2A0C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54D49-CD29-4CFE-8160-1449F16A3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A8EA6-F0B8-4E2E-8B4B-47D8EFF8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7D5CF-E1D8-4098-A835-1A242B11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871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A7FD9-036D-4AD0-8FB3-43C1EC31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65456-54BC-4B00-BFEE-1BC3C016F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95210-2384-4687-9170-0C48A728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8A97-C117-4749-8FF3-CC85C072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95D2F-FCA5-497D-AE34-77FF550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89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D7DB-6AB2-4C1E-9407-FE82ABE8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C024D-9CFA-45B5-A374-276E7E9EE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48EE8-A874-4317-961B-2BABFDE94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3BC3D-99CC-4E80-B0F8-AEF5DBE1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A633C-9039-4E4A-AB95-C9793F5C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868BB-3DBD-4965-BD6B-57E16041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40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50697-170C-4662-B2EA-42542748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0AC74-978A-40FF-A2D1-C86A24B05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BFA96-2AC9-446A-8455-A6B55DD82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D03B8-F69E-4AF3-AD33-29AA09ADF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21DAE-0C83-4D55-8404-77BAAC4B7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9346D-146D-480C-9BBD-384B8566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23052-2EBC-433F-A1E1-65EE5E444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80F3A-2D1A-4407-ADDF-0B365228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1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DF01C83-A866-28AC-7B1F-38947CCF6D80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91C7AB-7F8B-2041-80C3-EE781F24EB94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</a:extLst>
          </p:cNvPr>
          <p:cNvSpPr/>
          <p:nvPr userDrawn="1"/>
        </p:nvSpPr>
        <p:spPr>
          <a:xfrm>
            <a:off x="383058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</a:extLst>
          </p:cNvPr>
          <p:cNvSpPr/>
          <p:nvPr userDrawn="1"/>
        </p:nvSpPr>
        <p:spPr>
          <a:xfrm>
            <a:off x="1534525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</a:extLst>
          </p:cNvPr>
          <p:cNvSpPr/>
          <p:nvPr userDrawn="1"/>
        </p:nvSpPr>
        <p:spPr>
          <a:xfrm>
            <a:off x="2685992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</a:extLst>
          </p:cNvPr>
          <p:cNvSpPr/>
          <p:nvPr userDrawn="1"/>
        </p:nvSpPr>
        <p:spPr>
          <a:xfrm>
            <a:off x="3837459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0BDAA4-2C6C-4E47-9616-5977DD23D840}"/>
              </a:ext>
            </a:extLst>
          </p:cNvPr>
          <p:cNvSpPr/>
          <p:nvPr userDrawn="1"/>
        </p:nvSpPr>
        <p:spPr>
          <a:xfrm>
            <a:off x="5122911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91AF0D-B60D-2949-AB30-089AD6A4A5A1}"/>
              </a:ext>
            </a:extLst>
          </p:cNvPr>
          <p:cNvSpPr/>
          <p:nvPr userDrawn="1"/>
        </p:nvSpPr>
        <p:spPr>
          <a:xfrm>
            <a:off x="7474153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6B0456-3FC3-5D44-A9F1-56A57FD0B992}"/>
              </a:ext>
            </a:extLst>
          </p:cNvPr>
          <p:cNvSpPr/>
          <p:nvPr userDrawn="1"/>
        </p:nvSpPr>
        <p:spPr>
          <a:xfrm>
            <a:off x="9825395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9F651-3737-5832-DC5A-9DB8A57B6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CA835D-248C-29AB-B7DE-5AD7C7D2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184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DDE22-CFE6-4751-8B5A-61BF027A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DFA1E-45AA-4004-8CD8-60F19621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4F203-3759-451D-B259-7E4BD2F95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8F8C0-F3B4-461C-A9CC-FBEB6BC1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47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88EDC-E2C9-4AE2-98A6-A8020DAF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D7DEC-C666-471A-A38E-A9B1455D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57992-D721-42CD-A1C7-BD55A2E9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855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5B0B-9F54-48C6-83B3-621B22B97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B839-C86D-424D-9C56-1EA45483E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4AB33-7DA8-44ED-A1D5-AD3304394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4A9B4-911D-459B-BA30-DB297F56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9D467-0A93-4837-8C08-F9252E2B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D396E-0692-4CAE-B733-3794108C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922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E6A2-4D2D-42A6-A33B-DD9C53CF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40FEA-52E5-4767-B494-BAE71632D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7F650-8B69-4608-9927-1AE80C1D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6F8C4-6226-4FCB-AB82-2F9D1BA9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D9E24-C63D-4174-8F18-78A33B531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EFFB8-2EB8-43E0-B1F3-BD9E709E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220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E5BF-F203-416C-973A-0768CD2E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AD12D-EE3E-495E-8E25-7FD3BDD7D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931C2-FD12-4ED7-8160-4FC3EE00A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CA410-52C0-4628-880C-29918135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596B8-B553-450C-AE54-714B04E2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67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95F535-A36F-4572-BAB3-9F13435F4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778B1-442E-484E-8F21-993EE1406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6E47C-D3FE-40AE-B147-AB750EFF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13F5B-5CA6-4377-8AA2-407140E7D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FE86-34BB-4730-A48C-56A9FDEB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54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head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60DD58-05DE-E835-E697-CB9A9B0B94EE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E2133D-2149-6B45-BEAB-A2D5E225B5AD}"/>
              </a:ext>
            </a:extLst>
          </p:cNvPr>
          <p:cNvCxnSpPr>
            <a:cxnSpLocks/>
          </p:cNvCxnSpPr>
          <p:nvPr userDrawn="1"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B79D01-2A70-DAF1-6A65-BC0424C2FE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head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60DD58-05DE-E835-E697-CB9A9B0B94EE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E2133D-2149-6B45-BEAB-A2D5E225B5AD}"/>
              </a:ext>
            </a:extLst>
          </p:cNvPr>
          <p:cNvCxnSpPr>
            <a:cxnSpLocks/>
          </p:cNvCxnSpPr>
          <p:nvPr userDrawn="1"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29FE9CC-24C2-9AAC-6340-A9E7BC324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2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subhead,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C4A9B1-8C9A-5B25-6E7A-B9589ECCAD85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6000"/>
            <a:ext cx="11088000" cy="3456000"/>
          </a:xfrm>
          <a:prstGeom prst="rect">
            <a:avLst/>
          </a:prstGeom>
        </p:spPr>
        <p:txBody>
          <a:bodyPr lIns="0" tIns="0" rIns="0" bIns="0" numCol="3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9D545D-FD2F-4843-8588-07EBE7DDAA13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487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F89CB-5AF7-9C7B-6503-F287E127E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C3761D-E146-5B7A-CD68-6CC98EA19A5F}"/>
              </a:ext>
            </a:extLst>
          </p:cNvPr>
          <p:cNvSpPr/>
          <p:nvPr userDrawn="1"/>
        </p:nvSpPr>
        <p:spPr>
          <a:xfrm>
            <a:off x="0" y="0"/>
            <a:ext cx="6096000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093" y="1647568"/>
            <a:ext cx="4909569" cy="3130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over a number of lines,</a:t>
            </a:r>
            <a:br>
              <a:rPr lang="en-GB" dirty="0"/>
            </a:br>
            <a:r>
              <a:rPr lang="en-GB" dirty="0"/>
              <a:t>keep to maximum of four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</p:spTree>
    <p:extLst>
      <p:ext uri="{BB962C8B-B14F-4D97-AF65-F5344CB8AC3E}">
        <p14:creationId xmlns:p14="http://schemas.microsoft.com/office/powerpoint/2010/main" val="30432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7721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</a:extLst>
          </p:cNvPr>
          <p:cNvSpPr/>
          <p:nvPr userDrawn="1"/>
        </p:nvSpPr>
        <p:spPr>
          <a:xfrm>
            <a:off x="2277721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1884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6231884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7721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</a:extLst>
          </p:cNvPr>
          <p:cNvSpPr/>
          <p:nvPr userDrawn="1"/>
        </p:nvSpPr>
        <p:spPr>
          <a:xfrm>
            <a:off x="2277721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1884" y="465042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</a:extLst>
          </p:cNvPr>
          <p:cNvSpPr/>
          <p:nvPr userDrawn="1"/>
        </p:nvSpPr>
        <p:spPr>
          <a:xfrm>
            <a:off x="6239447" y="375220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CF78F6-439A-384B-9C21-D11B5B50E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44FF8-F4E4-0514-77D0-8D8D69F93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BEB741-20EA-C36A-7EF8-DE1CD1F1AA0C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1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947E-1F3C-4CE2-B205-42ACABCD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87EB-CD8C-4429-80A8-057E397F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BCC8-525B-41FD-8646-596B1960C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74AD-8404-48D7-8DB8-BCC9125C339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64A6-47BB-43DB-A152-9E1555760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3BD63-EE18-4132-8F91-68A0A2C0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67EA4-DCE3-FB49-A794-A4595EF638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044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785" r:id="rId2"/>
    <p:sldLayoutId id="2147483833" r:id="rId3"/>
    <p:sldLayoutId id="2147483834" r:id="rId4"/>
    <p:sldLayoutId id="2147483826" r:id="rId5"/>
    <p:sldLayoutId id="2147483931" r:id="rId6"/>
    <p:sldLayoutId id="2147483827" r:id="rId7"/>
    <p:sldLayoutId id="2147483818" r:id="rId8"/>
    <p:sldLayoutId id="2147483813" r:id="rId9"/>
    <p:sldLayoutId id="2147483814" r:id="rId10"/>
    <p:sldLayoutId id="2147483815" r:id="rId11"/>
    <p:sldLayoutId id="2147483719" r:id="rId12"/>
    <p:sldLayoutId id="2147483938" r:id="rId13"/>
    <p:sldLayoutId id="2147483939" r:id="rId14"/>
    <p:sldLayoutId id="2147483933" r:id="rId15"/>
    <p:sldLayoutId id="2147483824" r:id="rId16"/>
    <p:sldLayoutId id="2147483926" r:id="rId17"/>
    <p:sldLayoutId id="2147483927" r:id="rId18"/>
    <p:sldLayoutId id="2147483929" r:id="rId19"/>
    <p:sldLayoutId id="2147483928" r:id="rId20"/>
    <p:sldLayoutId id="2147483930" r:id="rId21"/>
    <p:sldLayoutId id="2147483924" r:id="rId22"/>
    <p:sldLayoutId id="2147483940" r:id="rId23"/>
    <p:sldLayoutId id="2147483934" r:id="rId24"/>
    <p:sldLayoutId id="2147483936" r:id="rId25"/>
    <p:sldLayoutId id="2147483937" r:id="rId26"/>
    <p:sldLayoutId id="2147483825" r:id="rId27"/>
    <p:sldLayoutId id="2147483935" r:id="rId28"/>
    <p:sldLayoutId id="2147484006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667122" y="2635763"/>
            <a:ext cx="523445" cy="4220175"/>
          </a:xfrm>
          <a:custGeom>
            <a:avLst/>
            <a:gdLst/>
            <a:ahLst/>
            <a:cxnLst/>
            <a:rect l="l" t="t" r="r" b="b"/>
            <a:pathLst>
              <a:path w="459104" h="4653915">
                <a:moveTo>
                  <a:pt x="0" y="0"/>
                </a:moveTo>
                <a:lnTo>
                  <a:pt x="0" y="4653343"/>
                </a:lnTo>
                <a:lnTo>
                  <a:pt x="458965" y="4653343"/>
                </a:lnTo>
                <a:lnTo>
                  <a:pt x="458965" y="289026"/>
                </a:lnTo>
                <a:lnTo>
                  <a:pt x="0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bg object 17"/>
          <p:cNvSpPr/>
          <p:nvPr/>
        </p:nvSpPr>
        <p:spPr>
          <a:xfrm>
            <a:off x="0" y="1329648"/>
            <a:ext cx="10754155" cy="416317"/>
          </a:xfrm>
          <a:custGeom>
            <a:avLst/>
            <a:gdLst/>
            <a:ahLst/>
            <a:cxnLst/>
            <a:rect l="l" t="t" r="r" b="b"/>
            <a:pathLst>
              <a:path w="9432290" h="459105">
                <a:moveTo>
                  <a:pt x="8846146" y="0"/>
                </a:moveTo>
                <a:lnTo>
                  <a:pt x="0" y="0"/>
                </a:lnTo>
                <a:lnTo>
                  <a:pt x="0" y="458965"/>
                </a:lnTo>
                <a:lnTo>
                  <a:pt x="9431997" y="458965"/>
                </a:lnTo>
                <a:lnTo>
                  <a:pt x="8846146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bg object 18"/>
          <p:cNvSpPr/>
          <p:nvPr/>
        </p:nvSpPr>
        <p:spPr>
          <a:xfrm>
            <a:off x="9542987" y="1329648"/>
            <a:ext cx="2647633" cy="2105769"/>
          </a:xfrm>
          <a:custGeom>
            <a:avLst/>
            <a:gdLst/>
            <a:ahLst/>
            <a:cxnLst/>
            <a:rect l="l" t="t" r="r" b="b"/>
            <a:pathLst>
              <a:path w="2322195" h="2322195">
                <a:moveTo>
                  <a:pt x="2322004" y="0"/>
                </a:moveTo>
                <a:lnTo>
                  <a:pt x="0" y="0"/>
                </a:lnTo>
                <a:lnTo>
                  <a:pt x="811860" y="811860"/>
                </a:lnTo>
                <a:lnTo>
                  <a:pt x="1510144" y="811860"/>
                </a:lnTo>
                <a:lnTo>
                  <a:pt x="1510144" y="1510144"/>
                </a:lnTo>
                <a:lnTo>
                  <a:pt x="2322004" y="2321991"/>
                </a:lnTo>
                <a:lnTo>
                  <a:pt x="2322004" y="0"/>
                </a:lnTo>
                <a:close/>
              </a:path>
            </a:pathLst>
          </a:custGeom>
          <a:solidFill>
            <a:srgbClr val="00468B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bg object 19"/>
          <p:cNvSpPr/>
          <p:nvPr/>
        </p:nvSpPr>
        <p:spPr>
          <a:xfrm>
            <a:off x="10348732" y="1329648"/>
            <a:ext cx="1841832" cy="1464883"/>
          </a:xfrm>
          <a:custGeom>
            <a:avLst/>
            <a:gdLst/>
            <a:ahLst/>
            <a:cxnLst/>
            <a:rect l="l" t="t" r="r" b="b"/>
            <a:pathLst>
              <a:path w="1615440" h="1615439">
                <a:moveTo>
                  <a:pt x="1615300" y="0"/>
                </a:moveTo>
                <a:lnTo>
                  <a:pt x="0" y="0"/>
                </a:lnTo>
                <a:lnTo>
                  <a:pt x="1615300" y="1615300"/>
                </a:lnTo>
                <a:lnTo>
                  <a:pt x="1615300" y="0"/>
                </a:lnTo>
                <a:close/>
              </a:path>
            </a:pathLst>
          </a:custGeom>
          <a:solidFill>
            <a:srgbClr val="14BEF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bg object 20"/>
          <p:cNvSpPr/>
          <p:nvPr/>
        </p:nvSpPr>
        <p:spPr>
          <a:xfrm>
            <a:off x="10068157" y="1747331"/>
            <a:ext cx="1597123" cy="1270256"/>
          </a:xfrm>
          <a:custGeom>
            <a:avLst/>
            <a:gdLst/>
            <a:ahLst/>
            <a:cxnLst/>
            <a:rect l="l" t="t" r="r" b="b"/>
            <a:pathLst>
              <a:path w="1400809" h="1400810">
                <a:moveTo>
                  <a:pt x="1400771" y="0"/>
                </a:moveTo>
                <a:lnTo>
                  <a:pt x="0" y="0"/>
                </a:lnTo>
                <a:lnTo>
                  <a:pt x="351243" y="351243"/>
                </a:lnTo>
                <a:lnTo>
                  <a:pt x="1049528" y="351243"/>
                </a:lnTo>
                <a:lnTo>
                  <a:pt x="1049528" y="1049528"/>
                </a:lnTo>
                <a:lnTo>
                  <a:pt x="1400771" y="1400771"/>
                </a:lnTo>
                <a:lnTo>
                  <a:pt x="1400771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bg object 21"/>
          <p:cNvSpPr/>
          <p:nvPr/>
        </p:nvSpPr>
        <p:spPr>
          <a:xfrm>
            <a:off x="10871500" y="1747335"/>
            <a:ext cx="794218" cy="631673"/>
          </a:xfrm>
          <a:custGeom>
            <a:avLst/>
            <a:gdLst/>
            <a:ahLst/>
            <a:cxnLst/>
            <a:rect l="l" t="t" r="r" b="b"/>
            <a:pathLst>
              <a:path w="696595" h="696594">
                <a:moveTo>
                  <a:pt x="696175" y="0"/>
                </a:moveTo>
                <a:lnTo>
                  <a:pt x="0" y="0"/>
                </a:lnTo>
                <a:lnTo>
                  <a:pt x="696175" y="696175"/>
                </a:lnTo>
                <a:lnTo>
                  <a:pt x="696175" y="0"/>
                </a:lnTo>
                <a:close/>
              </a:path>
            </a:pathLst>
          </a:custGeom>
          <a:solidFill>
            <a:srgbClr val="2984C6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27324" y="2708044"/>
            <a:ext cx="8937349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072B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39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09088-6400-4F40-BBEB-00109B9F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E7F0-A254-4E28-8338-0D98B0E79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22EF5-1FCD-4E08-B2FE-A364AAE24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A5A60-E39A-4C5B-8FE3-B13605F35F38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3482-7305-4BE6-98DC-0AC2C7136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CB47-F5AE-4137-A694-188C3E5AD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50913-9905-4030-890A-2AD818265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83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achael.moses2@nhs.n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www.leadershipacademy.nhs.uk/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achael.moses2@nhs.ne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555" y="341646"/>
            <a:ext cx="4961094" cy="2507695"/>
          </a:xfrm>
        </p:spPr>
        <p:txBody>
          <a:bodyPr/>
          <a:lstStyle/>
          <a:p>
            <a:r>
              <a:rPr lang="en-GB" sz="4000" dirty="0"/>
              <a:t>Inclusive Leadership Journeys in Physiotherapy: </a:t>
            </a:r>
            <a:br>
              <a:rPr lang="en-GB" sz="4000" dirty="0"/>
            </a:br>
            <a:r>
              <a:rPr lang="en-GB" sz="4000" dirty="0"/>
              <a:t>Why they matter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998-8BA0-CF4D-B57F-DEBCAD114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555" y="3279430"/>
            <a:ext cx="5934933" cy="283052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5100" b="1" i="1" dirty="0"/>
              <a:t>Rachael Moses (she/hers)</a:t>
            </a:r>
            <a:br>
              <a:rPr lang="en-GB" sz="5100" b="1" dirty="0"/>
            </a:br>
            <a:r>
              <a:rPr lang="en-GB" sz="5100" b="1" dirty="0"/>
              <a:t>Consultant Respiratory Physiotherapist</a:t>
            </a:r>
            <a:br>
              <a:rPr lang="en-GB" sz="5100" b="1" dirty="0"/>
            </a:br>
            <a:r>
              <a:rPr lang="en-GB" sz="51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Head Clinical Leadership Development</a:t>
            </a:r>
            <a:br>
              <a:rPr lang="en-GB" sz="51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GB" sz="51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National Clinical Advisor, Respiratory   </a:t>
            </a:r>
          </a:p>
          <a:p>
            <a:pPr>
              <a:lnSpc>
                <a:spcPct val="120000"/>
              </a:lnSpc>
            </a:pPr>
            <a: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Associate Editor BMJ Leader                         Patron Future Frontline</a:t>
            </a:r>
            <a:b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Placement co-ordinator Medical Aid Palestinians </a:t>
            </a:r>
            <a:b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Past President British Thoracic Society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F63B5F-2944-6B41-9332-74DB2CCA6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711" y="6321021"/>
            <a:ext cx="5844622" cy="5926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hlinkClick r:id="rId3"/>
              </a:rPr>
              <a:t>rachael.moses2@nhs.net</a:t>
            </a:r>
            <a:r>
              <a:rPr lang="en-GB" sz="2000" b="1" dirty="0"/>
              <a:t>               </a:t>
            </a:r>
            <a:r>
              <a:rPr lang="en-GB" sz="2000" b="1" dirty="0">
                <a:solidFill>
                  <a:schemeClr val="bg2"/>
                </a:solidFill>
              </a:rPr>
              <a:t>@NHSLeader </a:t>
            </a:r>
          </a:p>
        </p:txBody>
      </p:sp>
    </p:spTree>
    <p:extLst>
      <p:ext uri="{BB962C8B-B14F-4D97-AF65-F5344CB8AC3E}">
        <p14:creationId xmlns:p14="http://schemas.microsoft.com/office/powerpoint/2010/main" val="38302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1171-4174-5265-1627-973267E1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83" y="375390"/>
            <a:ext cx="11404154" cy="426721"/>
          </a:xfrm>
        </p:spPr>
        <p:txBody>
          <a:bodyPr/>
          <a:lstStyle/>
          <a:p>
            <a:r>
              <a:rPr lang="en-GB" dirty="0"/>
              <a:t>Who is in your circle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5D71A-3927-7FE1-8ACA-A4401EBC1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80" y="1350918"/>
            <a:ext cx="3577751" cy="4467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EBBB28-DD45-A28B-0645-024912A18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69" y="1695448"/>
            <a:ext cx="5747660" cy="3831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3BE4C1-7D2E-C4EE-5E71-BBF4F9547986}"/>
              </a:ext>
            </a:extLst>
          </p:cNvPr>
          <p:cNvSpPr txBox="1"/>
          <p:nvPr/>
        </p:nvSpPr>
        <p:spPr>
          <a:xfrm>
            <a:off x="859969" y="5527221"/>
            <a:ext cx="61453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PHOTO: ADOBE STOCK / BONNINSTUDIO/STOCKSY</a:t>
            </a:r>
          </a:p>
        </p:txBody>
      </p:sp>
    </p:spTree>
    <p:extLst>
      <p:ext uri="{BB962C8B-B14F-4D97-AF65-F5344CB8AC3E}">
        <p14:creationId xmlns:p14="http://schemas.microsoft.com/office/powerpoint/2010/main" val="8223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C1B47-B9C0-6CF9-C2D6-176E1835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404600" cy="865188"/>
          </a:xfrm>
        </p:spPr>
        <p:txBody>
          <a:bodyPr>
            <a:normAutofit/>
          </a:bodyPr>
          <a:lstStyle/>
          <a:p>
            <a:r>
              <a:rPr lang="en-GB" sz="2400" dirty="0"/>
              <a:t>Your Leadership Journey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8EC3A-993E-86CC-F51B-F93B50E76A78}"/>
              </a:ext>
            </a:extLst>
          </p:cNvPr>
          <p:cNvSpPr txBox="1"/>
          <p:nvPr/>
        </p:nvSpPr>
        <p:spPr>
          <a:xfrm>
            <a:off x="1129146" y="1649450"/>
            <a:ext cx="95358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/>
              <a:t>Do you know yourself as a leader? Do you understand your privileges and how others may have had very different experiences in life than you?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What are your values and do you live them everyday? Would people know your values or would you have to tell them? What would people say about you?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How will you continue to be kind and compassionate to </a:t>
            </a:r>
            <a:r>
              <a:rPr lang="en-GB" sz="2400" b="1" dirty="0"/>
              <a:t>yourself and others</a:t>
            </a:r>
            <a:r>
              <a:rPr lang="en-GB" sz="2400" dirty="0"/>
              <a:t> as you continue on your complex lifelong learning journey</a:t>
            </a:r>
          </a:p>
        </p:txBody>
      </p:sp>
    </p:spTree>
    <p:extLst>
      <p:ext uri="{BB962C8B-B14F-4D97-AF65-F5344CB8AC3E}">
        <p14:creationId xmlns:p14="http://schemas.microsoft.com/office/powerpoint/2010/main" val="7580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C1B47-B9C0-6CF9-C2D6-176E1835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92446"/>
            <a:ext cx="11404600" cy="865188"/>
          </a:xfrm>
        </p:spPr>
        <p:txBody>
          <a:bodyPr>
            <a:normAutofit/>
          </a:bodyPr>
          <a:lstStyle/>
          <a:p>
            <a:r>
              <a:rPr lang="en-GB" sz="2400" dirty="0"/>
              <a:t>Our Leadership Way: The Heart, Heads and Hands of Compassionate Leaders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C8269-9446-B652-3D22-DDE401448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13" y="1157634"/>
            <a:ext cx="6789573" cy="49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64B88-B5C9-447E-A836-2943F6DF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392" y="342054"/>
            <a:ext cx="8475443" cy="665348"/>
          </a:xfrm>
        </p:spPr>
        <p:txBody>
          <a:bodyPr>
            <a:noAutofit/>
          </a:bodyPr>
          <a:lstStyle/>
          <a:p>
            <a:r>
              <a:rPr lang="en-GB" sz="2539" dirty="0">
                <a:solidFill>
                  <a:srgbClr val="0070C0"/>
                </a:solidFill>
              </a:rPr>
              <a:t>NHS Leadership Academy Website </a:t>
            </a:r>
            <a:br>
              <a:rPr lang="en-GB" sz="2539" dirty="0">
                <a:solidFill>
                  <a:srgbClr val="0070C0"/>
                </a:solidFill>
              </a:rPr>
            </a:br>
            <a:r>
              <a:rPr lang="en-GB" sz="2539" dirty="0">
                <a:solidFill>
                  <a:srgbClr val="0070C0"/>
                </a:solidFill>
                <a:hlinkClick r:id="rId3"/>
              </a:rPr>
              <a:t>https://www.leadershipacademy.nhs.uk/</a:t>
            </a:r>
            <a:r>
              <a:rPr lang="en-GB" sz="2539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73F021-54D5-402F-8A05-8F828F488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79" y="2131919"/>
            <a:ext cx="3667043" cy="31402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9112AA-DE9D-4FCA-9181-F329FFCDA8F6}"/>
              </a:ext>
            </a:extLst>
          </p:cNvPr>
          <p:cNvSpPr txBox="1"/>
          <p:nvPr/>
        </p:nvSpPr>
        <p:spPr>
          <a:xfrm>
            <a:off x="6418484" y="2724699"/>
            <a:ext cx="2429918" cy="1781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178"/>
            <a:r>
              <a:rPr lang="en-GB" sz="1829" b="1" dirty="0">
                <a:solidFill>
                  <a:prstClr val="white"/>
                </a:solidFill>
                <a:latin typeface="Calibri"/>
              </a:rPr>
              <a:t>To help everyone in the NHS discover their full leadership potential and achieve the highest standards in health &amp; care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DCD2412-933F-486A-83B2-6792EAC47027}"/>
              </a:ext>
            </a:extLst>
          </p:cNvPr>
          <p:cNvSpPr/>
          <p:nvPr/>
        </p:nvSpPr>
        <p:spPr>
          <a:xfrm>
            <a:off x="4990428" y="5946567"/>
            <a:ext cx="1236341" cy="476819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432" dirty="0">
                <a:solidFill>
                  <a:prstClr val="white"/>
                </a:solidFill>
                <a:latin typeface="Calibri"/>
              </a:rPr>
              <a:t>Looking after our people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C347B15-1E19-41DE-9112-354B0E21D3C5}"/>
              </a:ext>
            </a:extLst>
          </p:cNvPr>
          <p:cNvSpPr/>
          <p:nvPr/>
        </p:nvSpPr>
        <p:spPr>
          <a:xfrm>
            <a:off x="6274490" y="5937766"/>
            <a:ext cx="1236341" cy="4768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432" dirty="0">
                <a:solidFill>
                  <a:prstClr val="white"/>
                </a:solidFill>
                <a:latin typeface="Calibri"/>
              </a:rPr>
              <a:t>Belonging in the NHS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0D527E-F473-4361-94C7-EEDE702D3FEF}"/>
              </a:ext>
            </a:extLst>
          </p:cNvPr>
          <p:cNvSpPr/>
          <p:nvPr/>
        </p:nvSpPr>
        <p:spPr>
          <a:xfrm>
            <a:off x="7544247" y="5929536"/>
            <a:ext cx="1236341" cy="476819"/>
          </a:xfrm>
          <a:prstGeom prst="roundRect">
            <a:avLst/>
          </a:prstGeom>
          <a:solidFill>
            <a:srgbClr val="D6009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955" dirty="0">
                <a:solidFill>
                  <a:prstClr val="white"/>
                </a:solidFill>
                <a:latin typeface="Calibri"/>
              </a:rPr>
              <a:t>New ways of working and delivering care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AF740E-9C2F-42E1-AC87-43E2AA891FE2}"/>
              </a:ext>
            </a:extLst>
          </p:cNvPr>
          <p:cNvSpPr/>
          <p:nvPr/>
        </p:nvSpPr>
        <p:spPr>
          <a:xfrm>
            <a:off x="8828308" y="5929276"/>
            <a:ext cx="1236341" cy="476819"/>
          </a:xfrm>
          <a:prstGeom prst="roundRect">
            <a:avLst/>
          </a:prstGeom>
          <a:solidFill>
            <a:srgbClr val="00808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r>
              <a:rPr lang="en-GB" sz="1432" dirty="0">
                <a:solidFill>
                  <a:prstClr val="white"/>
                </a:solidFill>
                <a:latin typeface="Calibri"/>
              </a:rPr>
              <a:t>Growing for the future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4B8650-AE6F-4FBC-85F1-06C6BF19B66F}"/>
              </a:ext>
            </a:extLst>
          </p:cNvPr>
          <p:cNvSpPr txBox="1"/>
          <p:nvPr/>
        </p:nvSpPr>
        <p:spPr>
          <a:xfrm>
            <a:off x="5584592" y="4710316"/>
            <a:ext cx="1351188" cy="48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178"/>
            <a:r>
              <a:rPr lang="en-GB" sz="1272" dirty="0">
                <a:solidFill>
                  <a:prstClr val="white"/>
                </a:solidFill>
                <a:latin typeface="Calibri"/>
              </a:rPr>
              <a:t>Our NHS </a:t>
            </a:r>
          </a:p>
          <a:p>
            <a:pPr defTabSz="829178"/>
            <a:r>
              <a:rPr lang="en-GB" sz="1272" dirty="0">
                <a:solidFill>
                  <a:prstClr val="white"/>
                </a:solidFill>
                <a:latin typeface="Calibri"/>
              </a:rPr>
              <a:t>People Promise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8FE06-3BED-4E1E-8C32-6AF56B8BF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429" y="4901166"/>
            <a:ext cx="5200236" cy="1003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69F522-BC40-4EAB-A21E-823E3DBB35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00"/>
          <a:stretch/>
        </p:blipFill>
        <p:spPr>
          <a:xfrm>
            <a:off x="1492392" y="2116134"/>
            <a:ext cx="3268155" cy="4224081"/>
          </a:xfrm>
          <a:prstGeom prst="rect">
            <a:avLst/>
          </a:prstGeom>
        </p:spPr>
      </p:pic>
      <p:pic>
        <p:nvPicPr>
          <p:cNvPr id="13" name="object 3">
            <a:extLst>
              <a:ext uri="{FF2B5EF4-FFF2-40B4-BE49-F238E27FC236}">
                <a16:creationId xmlns:a16="http://schemas.microsoft.com/office/drawing/2014/main" id="{7974B71F-8380-4C68-86FA-B79A042CF9D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2635" y="895421"/>
            <a:ext cx="1995925" cy="223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DEBE7-358C-4060-9DDD-DFF4B09BC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403" y="304313"/>
            <a:ext cx="729741" cy="29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6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F469B3-3290-4FCF-BE26-241FDE65D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24471-22DA-4EA4-849B-4755326C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Top Leadership Tips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5BED1292-6B6A-4B35-A4CE-EDCF8C7448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EF8CD76-AD5D-40E2-B381-1E15A8C3BF85}"/>
              </a:ext>
            </a:extLst>
          </p:cNvPr>
          <p:cNvSpPr/>
          <p:nvPr/>
        </p:nvSpPr>
        <p:spPr>
          <a:xfrm>
            <a:off x="6958362" y="4734933"/>
            <a:ext cx="3747276" cy="109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the leader you want to see</a:t>
            </a:r>
          </a:p>
        </p:txBody>
      </p:sp>
    </p:spTree>
    <p:extLst>
      <p:ext uri="{BB962C8B-B14F-4D97-AF65-F5344CB8AC3E}">
        <p14:creationId xmlns:p14="http://schemas.microsoft.com/office/powerpoint/2010/main" val="1120715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555" y="379747"/>
            <a:ext cx="4961094" cy="2507695"/>
          </a:xfrm>
        </p:spPr>
        <p:txBody>
          <a:bodyPr/>
          <a:lstStyle/>
          <a:p>
            <a:r>
              <a:rPr lang="en-GB" sz="4000" dirty="0"/>
              <a:t>Inclusive Leadership Journeys in Physiotherapy: </a:t>
            </a:r>
            <a:br>
              <a:rPr lang="en-GB" sz="4000" dirty="0"/>
            </a:br>
            <a:r>
              <a:rPr lang="en-GB" sz="4000" dirty="0"/>
              <a:t>Why they matter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998-8BA0-CF4D-B57F-DEBCAD114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555" y="3279430"/>
            <a:ext cx="5934933" cy="283052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5100" b="1" i="1" dirty="0"/>
              <a:t>Rachael Moses (she/hers)</a:t>
            </a:r>
            <a:br>
              <a:rPr lang="en-GB" sz="5100" b="1" dirty="0"/>
            </a:br>
            <a:r>
              <a:rPr lang="en-GB" sz="5100" b="1" dirty="0"/>
              <a:t>Consultant Respiratory Physiotherapist</a:t>
            </a:r>
            <a:br>
              <a:rPr lang="en-GB" sz="5100" b="1" dirty="0"/>
            </a:br>
            <a:r>
              <a:rPr lang="en-GB" sz="51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Head Clinical Leadership Development</a:t>
            </a:r>
            <a:br>
              <a:rPr lang="en-GB" sz="51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GB" sz="51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National Clinical Advisor, Respiratory   </a:t>
            </a:r>
          </a:p>
          <a:p>
            <a:pPr>
              <a:lnSpc>
                <a:spcPct val="120000"/>
              </a:lnSpc>
            </a:pPr>
            <a: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Associate Editor BMJ Leader                         Patron Future Frontline</a:t>
            </a:r>
            <a:b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Placement co-ordinator Medical Aid Palestinians </a:t>
            </a:r>
            <a:b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5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Past President British Thoracic Society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F63B5F-2944-6B41-9332-74DB2CCA6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711" y="6321021"/>
            <a:ext cx="5844622" cy="5926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hlinkClick r:id="rId3"/>
              </a:rPr>
              <a:t>rachael.moses2@nhs.net</a:t>
            </a:r>
            <a:r>
              <a:rPr lang="en-GB" sz="2000" b="1" dirty="0"/>
              <a:t>               </a:t>
            </a:r>
            <a:r>
              <a:rPr lang="en-GB" sz="2000" b="1" dirty="0">
                <a:solidFill>
                  <a:schemeClr val="bg2"/>
                </a:solidFill>
              </a:rPr>
              <a:t>@NHSLeader </a:t>
            </a:r>
          </a:p>
        </p:txBody>
      </p:sp>
    </p:spTree>
    <p:extLst>
      <p:ext uri="{BB962C8B-B14F-4D97-AF65-F5344CB8AC3E}">
        <p14:creationId xmlns:p14="http://schemas.microsoft.com/office/powerpoint/2010/main" val="38364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6849" y="872366"/>
            <a:ext cx="1995925" cy="22396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803213" y="388678"/>
            <a:ext cx="729562" cy="294243"/>
          </a:xfrm>
          <a:custGeom>
            <a:avLst/>
            <a:gdLst/>
            <a:ahLst/>
            <a:cxnLst/>
            <a:rect l="l" t="t" r="r" b="b"/>
            <a:pathLst>
              <a:path w="804545" h="324484">
                <a:moveTo>
                  <a:pt x="804316" y="0"/>
                </a:moveTo>
                <a:lnTo>
                  <a:pt x="0" y="0"/>
                </a:lnTo>
                <a:lnTo>
                  <a:pt x="0" y="323888"/>
                </a:lnTo>
                <a:lnTo>
                  <a:pt x="804316" y="323888"/>
                </a:lnTo>
                <a:lnTo>
                  <a:pt x="804316" y="296468"/>
                </a:lnTo>
                <a:lnTo>
                  <a:pt x="622909" y="296468"/>
                </a:lnTo>
                <a:lnTo>
                  <a:pt x="602058" y="295359"/>
                </a:lnTo>
                <a:lnTo>
                  <a:pt x="580820" y="292387"/>
                </a:lnTo>
                <a:lnTo>
                  <a:pt x="578729" y="291947"/>
                </a:lnTo>
                <a:lnTo>
                  <a:pt x="22694" y="291947"/>
                </a:lnTo>
                <a:lnTo>
                  <a:pt x="78663" y="31254"/>
                </a:lnTo>
                <a:lnTo>
                  <a:pt x="650683" y="31254"/>
                </a:lnTo>
                <a:lnTo>
                  <a:pt x="651386" y="30986"/>
                </a:lnTo>
                <a:lnTo>
                  <a:pt x="693864" y="26784"/>
                </a:lnTo>
                <a:lnTo>
                  <a:pt x="804316" y="26784"/>
                </a:lnTo>
                <a:lnTo>
                  <a:pt x="804316" y="0"/>
                </a:lnTo>
                <a:close/>
              </a:path>
              <a:path w="804545" h="324484">
                <a:moveTo>
                  <a:pt x="699490" y="78346"/>
                </a:moveTo>
                <a:lnTo>
                  <a:pt x="679876" y="79320"/>
                </a:lnTo>
                <a:lnTo>
                  <a:pt x="663927" y="83002"/>
                </a:lnTo>
                <a:lnTo>
                  <a:pt x="653141" y="90621"/>
                </a:lnTo>
                <a:lnTo>
                  <a:pt x="649185" y="103365"/>
                </a:lnTo>
                <a:lnTo>
                  <a:pt x="665080" y="123807"/>
                </a:lnTo>
                <a:lnTo>
                  <a:pt x="700049" y="138698"/>
                </a:lnTo>
                <a:lnTo>
                  <a:pt x="735018" y="161506"/>
                </a:lnTo>
                <a:lnTo>
                  <a:pt x="750912" y="205701"/>
                </a:lnTo>
                <a:lnTo>
                  <a:pt x="739461" y="250289"/>
                </a:lnTo>
                <a:lnTo>
                  <a:pt x="709709" y="278112"/>
                </a:lnTo>
                <a:lnTo>
                  <a:pt x="668557" y="292421"/>
                </a:lnTo>
                <a:lnTo>
                  <a:pt x="622909" y="296468"/>
                </a:lnTo>
                <a:lnTo>
                  <a:pt x="804316" y="296468"/>
                </a:lnTo>
                <a:lnTo>
                  <a:pt x="804316" y="90271"/>
                </a:lnTo>
                <a:lnTo>
                  <a:pt x="757275" y="90271"/>
                </a:lnTo>
                <a:lnTo>
                  <a:pt x="746185" y="85740"/>
                </a:lnTo>
                <a:lnTo>
                  <a:pt x="733021" y="81937"/>
                </a:lnTo>
                <a:lnTo>
                  <a:pt x="717538" y="79320"/>
                </a:lnTo>
                <a:lnTo>
                  <a:pt x="699490" y="78346"/>
                </a:lnTo>
                <a:close/>
              </a:path>
              <a:path w="804545" h="324484">
                <a:moveTo>
                  <a:pt x="125945" y="111569"/>
                </a:moveTo>
                <a:lnTo>
                  <a:pt x="125209" y="111569"/>
                </a:lnTo>
                <a:lnTo>
                  <a:pt x="88773" y="291947"/>
                </a:lnTo>
                <a:lnTo>
                  <a:pt x="180733" y="291947"/>
                </a:lnTo>
                <a:lnTo>
                  <a:pt x="125945" y="111569"/>
                </a:lnTo>
                <a:close/>
              </a:path>
              <a:path w="804545" h="324484">
                <a:moveTo>
                  <a:pt x="349275" y="31254"/>
                </a:moveTo>
                <a:lnTo>
                  <a:pt x="323392" y="31254"/>
                </a:lnTo>
                <a:lnTo>
                  <a:pt x="267868" y="291947"/>
                </a:lnTo>
                <a:lnTo>
                  <a:pt x="294843" y="291947"/>
                </a:lnTo>
                <a:lnTo>
                  <a:pt x="349275" y="31254"/>
                </a:lnTo>
                <a:close/>
              </a:path>
              <a:path w="804545" h="324484">
                <a:moveTo>
                  <a:pt x="471271" y="180289"/>
                </a:moveTo>
                <a:lnTo>
                  <a:pt x="388277" y="180289"/>
                </a:lnTo>
                <a:lnTo>
                  <a:pt x="365010" y="291947"/>
                </a:lnTo>
                <a:lnTo>
                  <a:pt x="448005" y="291947"/>
                </a:lnTo>
                <a:lnTo>
                  <a:pt x="471271" y="180289"/>
                </a:lnTo>
                <a:close/>
              </a:path>
              <a:path w="804545" h="324484">
                <a:moveTo>
                  <a:pt x="650683" y="31254"/>
                </a:moveTo>
                <a:lnTo>
                  <a:pt x="572604" y="31254"/>
                </a:lnTo>
                <a:lnTo>
                  <a:pt x="518172" y="291947"/>
                </a:lnTo>
                <a:lnTo>
                  <a:pt x="578729" y="291947"/>
                </a:lnTo>
                <a:lnTo>
                  <a:pt x="560360" y="288083"/>
                </a:lnTo>
                <a:lnTo>
                  <a:pt x="541845" y="282981"/>
                </a:lnTo>
                <a:lnTo>
                  <a:pt x="558355" y="229946"/>
                </a:lnTo>
                <a:lnTo>
                  <a:pt x="673206" y="229946"/>
                </a:lnTo>
                <a:lnTo>
                  <a:pt x="678827" y="213906"/>
                </a:lnTo>
                <a:lnTo>
                  <a:pt x="662932" y="191011"/>
                </a:lnTo>
                <a:lnTo>
                  <a:pt x="627964" y="175941"/>
                </a:lnTo>
                <a:lnTo>
                  <a:pt x="592995" y="154929"/>
                </a:lnTo>
                <a:lnTo>
                  <a:pt x="577100" y="114211"/>
                </a:lnTo>
                <a:lnTo>
                  <a:pt x="587267" y="72175"/>
                </a:lnTo>
                <a:lnTo>
                  <a:pt x="613941" y="45275"/>
                </a:lnTo>
                <a:lnTo>
                  <a:pt x="650683" y="31254"/>
                </a:lnTo>
                <a:close/>
              </a:path>
              <a:path w="804545" h="324484">
                <a:moveTo>
                  <a:pt x="673206" y="229946"/>
                </a:moveTo>
                <a:lnTo>
                  <a:pt x="558355" y="229946"/>
                </a:lnTo>
                <a:lnTo>
                  <a:pt x="571069" y="236071"/>
                </a:lnTo>
                <a:lnTo>
                  <a:pt x="587246" y="240793"/>
                </a:lnTo>
                <a:lnTo>
                  <a:pt x="605116" y="243831"/>
                </a:lnTo>
                <a:lnTo>
                  <a:pt x="622909" y="244906"/>
                </a:lnTo>
                <a:lnTo>
                  <a:pt x="640890" y="243831"/>
                </a:lnTo>
                <a:lnTo>
                  <a:pt x="659041" y="239488"/>
                </a:lnTo>
                <a:lnTo>
                  <a:pt x="673155" y="230092"/>
                </a:lnTo>
                <a:lnTo>
                  <a:pt x="673206" y="229946"/>
                </a:lnTo>
                <a:close/>
              </a:path>
              <a:path w="804545" h="324484">
                <a:moveTo>
                  <a:pt x="257314" y="31254"/>
                </a:moveTo>
                <a:lnTo>
                  <a:pt x="166090" y="31254"/>
                </a:lnTo>
                <a:lnTo>
                  <a:pt x="219786" y="212039"/>
                </a:lnTo>
                <a:lnTo>
                  <a:pt x="220522" y="212039"/>
                </a:lnTo>
                <a:lnTo>
                  <a:pt x="257314" y="31254"/>
                </a:lnTo>
                <a:close/>
              </a:path>
              <a:path w="804545" h="324484">
                <a:moveTo>
                  <a:pt x="502437" y="31254"/>
                </a:moveTo>
                <a:lnTo>
                  <a:pt x="419442" y="31254"/>
                </a:lnTo>
                <a:lnTo>
                  <a:pt x="398830" y="130987"/>
                </a:lnTo>
                <a:lnTo>
                  <a:pt x="481774" y="130987"/>
                </a:lnTo>
                <a:lnTo>
                  <a:pt x="502437" y="31254"/>
                </a:lnTo>
                <a:close/>
              </a:path>
              <a:path w="804545" h="324484">
                <a:moveTo>
                  <a:pt x="804316" y="26784"/>
                </a:moveTo>
                <a:lnTo>
                  <a:pt x="693864" y="26784"/>
                </a:lnTo>
                <a:lnTo>
                  <a:pt x="717558" y="27442"/>
                </a:lnTo>
                <a:lnTo>
                  <a:pt x="739519" y="29503"/>
                </a:lnTo>
                <a:lnTo>
                  <a:pt x="758735" y="33101"/>
                </a:lnTo>
                <a:lnTo>
                  <a:pt x="774192" y="38366"/>
                </a:lnTo>
                <a:lnTo>
                  <a:pt x="757275" y="90271"/>
                </a:lnTo>
                <a:lnTo>
                  <a:pt x="804316" y="90271"/>
                </a:lnTo>
                <a:lnTo>
                  <a:pt x="804316" y="26784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pPr defTabSz="829178">
              <a:defRPr/>
            </a:pPr>
            <a:endParaRPr sz="1632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35FE1-4A83-48DE-AD5F-992329631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0" t="6524" r="7699" b="5390"/>
          <a:stretch/>
        </p:blipFill>
        <p:spPr>
          <a:xfrm>
            <a:off x="1743088" y="2094161"/>
            <a:ext cx="2537011" cy="1921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4A75E-0B09-4743-A65F-01E3400AD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414" y="4084331"/>
            <a:ext cx="4349290" cy="2378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65628-5F6D-455D-A3E1-2E36F4522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540" y="4084331"/>
            <a:ext cx="3847897" cy="2378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5EEB7D-1A3C-4D1D-8FA8-2B1944DE5B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38"/>
          <a:stretch/>
        </p:blipFill>
        <p:spPr>
          <a:xfrm>
            <a:off x="9214467" y="4027153"/>
            <a:ext cx="1318308" cy="2447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FFE9F2-5CAB-405F-816A-D1CE13049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0215" y="2070951"/>
            <a:ext cx="3086073" cy="1881280"/>
          </a:xfrm>
          <a:prstGeom prst="rect">
            <a:avLst/>
          </a:prstGeom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83B1921-C54E-4B58-811C-AE09AA0D49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8827" y="2500530"/>
            <a:ext cx="1525609" cy="147491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7EA489A-5BB0-4177-A829-7A6E1285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516" y="651671"/>
            <a:ext cx="8475443" cy="665348"/>
          </a:xfrm>
        </p:spPr>
        <p:txBody>
          <a:bodyPr>
            <a:noAutofit/>
          </a:bodyPr>
          <a:lstStyle/>
          <a:p>
            <a:r>
              <a:rPr lang="en-GB" sz="2902" dirty="0">
                <a:solidFill>
                  <a:srgbClr val="0070C0"/>
                </a:solidFill>
              </a:rPr>
              <a:t>Programmes and Offers  </a:t>
            </a:r>
            <a:br>
              <a:rPr lang="en-GB" sz="2902" dirty="0">
                <a:solidFill>
                  <a:srgbClr val="0070C0"/>
                </a:solidFill>
              </a:rPr>
            </a:br>
            <a:endParaRPr lang="en-GB" sz="2902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6849" y="872366"/>
            <a:ext cx="1995925" cy="22396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803213" y="388678"/>
            <a:ext cx="729562" cy="294243"/>
          </a:xfrm>
          <a:custGeom>
            <a:avLst/>
            <a:gdLst/>
            <a:ahLst/>
            <a:cxnLst/>
            <a:rect l="l" t="t" r="r" b="b"/>
            <a:pathLst>
              <a:path w="804545" h="324484">
                <a:moveTo>
                  <a:pt x="804316" y="0"/>
                </a:moveTo>
                <a:lnTo>
                  <a:pt x="0" y="0"/>
                </a:lnTo>
                <a:lnTo>
                  <a:pt x="0" y="323888"/>
                </a:lnTo>
                <a:lnTo>
                  <a:pt x="804316" y="323888"/>
                </a:lnTo>
                <a:lnTo>
                  <a:pt x="804316" y="296468"/>
                </a:lnTo>
                <a:lnTo>
                  <a:pt x="622909" y="296468"/>
                </a:lnTo>
                <a:lnTo>
                  <a:pt x="602058" y="295359"/>
                </a:lnTo>
                <a:lnTo>
                  <a:pt x="580820" y="292387"/>
                </a:lnTo>
                <a:lnTo>
                  <a:pt x="578729" y="291947"/>
                </a:lnTo>
                <a:lnTo>
                  <a:pt x="22694" y="291947"/>
                </a:lnTo>
                <a:lnTo>
                  <a:pt x="78663" y="31254"/>
                </a:lnTo>
                <a:lnTo>
                  <a:pt x="650683" y="31254"/>
                </a:lnTo>
                <a:lnTo>
                  <a:pt x="651386" y="30986"/>
                </a:lnTo>
                <a:lnTo>
                  <a:pt x="693864" y="26784"/>
                </a:lnTo>
                <a:lnTo>
                  <a:pt x="804316" y="26784"/>
                </a:lnTo>
                <a:lnTo>
                  <a:pt x="804316" y="0"/>
                </a:lnTo>
                <a:close/>
              </a:path>
              <a:path w="804545" h="324484">
                <a:moveTo>
                  <a:pt x="699490" y="78346"/>
                </a:moveTo>
                <a:lnTo>
                  <a:pt x="679876" y="79320"/>
                </a:lnTo>
                <a:lnTo>
                  <a:pt x="663927" y="83002"/>
                </a:lnTo>
                <a:lnTo>
                  <a:pt x="653141" y="90621"/>
                </a:lnTo>
                <a:lnTo>
                  <a:pt x="649185" y="103365"/>
                </a:lnTo>
                <a:lnTo>
                  <a:pt x="665080" y="123807"/>
                </a:lnTo>
                <a:lnTo>
                  <a:pt x="700049" y="138698"/>
                </a:lnTo>
                <a:lnTo>
                  <a:pt x="735018" y="161506"/>
                </a:lnTo>
                <a:lnTo>
                  <a:pt x="750912" y="205701"/>
                </a:lnTo>
                <a:lnTo>
                  <a:pt x="739461" y="250289"/>
                </a:lnTo>
                <a:lnTo>
                  <a:pt x="709709" y="278112"/>
                </a:lnTo>
                <a:lnTo>
                  <a:pt x="668557" y="292421"/>
                </a:lnTo>
                <a:lnTo>
                  <a:pt x="622909" y="296468"/>
                </a:lnTo>
                <a:lnTo>
                  <a:pt x="804316" y="296468"/>
                </a:lnTo>
                <a:lnTo>
                  <a:pt x="804316" y="90271"/>
                </a:lnTo>
                <a:lnTo>
                  <a:pt x="757275" y="90271"/>
                </a:lnTo>
                <a:lnTo>
                  <a:pt x="746185" y="85740"/>
                </a:lnTo>
                <a:lnTo>
                  <a:pt x="733021" y="81937"/>
                </a:lnTo>
                <a:lnTo>
                  <a:pt x="717538" y="79320"/>
                </a:lnTo>
                <a:lnTo>
                  <a:pt x="699490" y="78346"/>
                </a:lnTo>
                <a:close/>
              </a:path>
              <a:path w="804545" h="324484">
                <a:moveTo>
                  <a:pt x="125945" y="111569"/>
                </a:moveTo>
                <a:lnTo>
                  <a:pt x="125209" y="111569"/>
                </a:lnTo>
                <a:lnTo>
                  <a:pt x="88773" y="291947"/>
                </a:lnTo>
                <a:lnTo>
                  <a:pt x="180733" y="291947"/>
                </a:lnTo>
                <a:lnTo>
                  <a:pt x="125945" y="111569"/>
                </a:lnTo>
                <a:close/>
              </a:path>
              <a:path w="804545" h="324484">
                <a:moveTo>
                  <a:pt x="349275" y="31254"/>
                </a:moveTo>
                <a:lnTo>
                  <a:pt x="323392" y="31254"/>
                </a:lnTo>
                <a:lnTo>
                  <a:pt x="267868" y="291947"/>
                </a:lnTo>
                <a:lnTo>
                  <a:pt x="294843" y="291947"/>
                </a:lnTo>
                <a:lnTo>
                  <a:pt x="349275" y="31254"/>
                </a:lnTo>
                <a:close/>
              </a:path>
              <a:path w="804545" h="324484">
                <a:moveTo>
                  <a:pt x="471271" y="180289"/>
                </a:moveTo>
                <a:lnTo>
                  <a:pt x="388277" y="180289"/>
                </a:lnTo>
                <a:lnTo>
                  <a:pt x="365010" y="291947"/>
                </a:lnTo>
                <a:lnTo>
                  <a:pt x="448005" y="291947"/>
                </a:lnTo>
                <a:lnTo>
                  <a:pt x="471271" y="180289"/>
                </a:lnTo>
                <a:close/>
              </a:path>
              <a:path w="804545" h="324484">
                <a:moveTo>
                  <a:pt x="650683" y="31254"/>
                </a:moveTo>
                <a:lnTo>
                  <a:pt x="572604" y="31254"/>
                </a:lnTo>
                <a:lnTo>
                  <a:pt x="518172" y="291947"/>
                </a:lnTo>
                <a:lnTo>
                  <a:pt x="578729" y="291947"/>
                </a:lnTo>
                <a:lnTo>
                  <a:pt x="560360" y="288083"/>
                </a:lnTo>
                <a:lnTo>
                  <a:pt x="541845" y="282981"/>
                </a:lnTo>
                <a:lnTo>
                  <a:pt x="558355" y="229946"/>
                </a:lnTo>
                <a:lnTo>
                  <a:pt x="673206" y="229946"/>
                </a:lnTo>
                <a:lnTo>
                  <a:pt x="678827" y="213906"/>
                </a:lnTo>
                <a:lnTo>
                  <a:pt x="662932" y="191011"/>
                </a:lnTo>
                <a:lnTo>
                  <a:pt x="627964" y="175941"/>
                </a:lnTo>
                <a:lnTo>
                  <a:pt x="592995" y="154929"/>
                </a:lnTo>
                <a:lnTo>
                  <a:pt x="577100" y="114211"/>
                </a:lnTo>
                <a:lnTo>
                  <a:pt x="587267" y="72175"/>
                </a:lnTo>
                <a:lnTo>
                  <a:pt x="613941" y="45275"/>
                </a:lnTo>
                <a:lnTo>
                  <a:pt x="650683" y="31254"/>
                </a:lnTo>
                <a:close/>
              </a:path>
              <a:path w="804545" h="324484">
                <a:moveTo>
                  <a:pt x="673206" y="229946"/>
                </a:moveTo>
                <a:lnTo>
                  <a:pt x="558355" y="229946"/>
                </a:lnTo>
                <a:lnTo>
                  <a:pt x="571069" y="236071"/>
                </a:lnTo>
                <a:lnTo>
                  <a:pt x="587246" y="240793"/>
                </a:lnTo>
                <a:lnTo>
                  <a:pt x="605116" y="243831"/>
                </a:lnTo>
                <a:lnTo>
                  <a:pt x="622909" y="244906"/>
                </a:lnTo>
                <a:lnTo>
                  <a:pt x="640890" y="243831"/>
                </a:lnTo>
                <a:lnTo>
                  <a:pt x="659041" y="239488"/>
                </a:lnTo>
                <a:lnTo>
                  <a:pt x="673155" y="230092"/>
                </a:lnTo>
                <a:lnTo>
                  <a:pt x="673206" y="229946"/>
                </a:lnTo>
                <a:close/>
              </a:path>
              <a:path w="804545" h="324484">
                <a:moveTo>
                  <a:pt x="257314" y="31254"/>
                </a:moveTo>
                <a:lnTo>
                  <a:pt x="166090" y="31254"/>
                </a:lnTo>
                <a:lnTo>
                  <a:pt x="219786" y="212039"/>
                </a:lnTo>
                <a:lnTo>
                  <a:pt x="220522" y="212039"/>
                </a:lnTo>
                <a:lnTo>
                  <a:pt x="257314" y="31254"/>
                </a:lnTo>
                <a:close/>
              </a:path>
              <a:path w="804545" h="324484">
                <a:moveTo>
                  <a:pt x="502437" y="31254"/>
                </a:moveTo>
                <a:lnTo>
                  <a:pt x="419442" y="31254"/>
                </a:lnTo>
                <a:lnTo>
                  <a:pt x="398830" y="130987"/>
                </a:lnTo>
                <a:lnTo>
                  <a:pt x="481774" y="130987"/>
                </a:lnTo>
                <a:lnTo>
                  <a:pt x="502437" y="31254"/>
                </a:lnTo>
                <a:close/>
              </a:path>
              <a:path w="804545" h="324484">
                <a:moveTo>
                  <a:pt x="804316" y="26784"/>
                </a:moveTo>
                <a:lnTo>
                  <a:pt x="693864" y="26784"/>
                </a:lnTo>
                <a:lnTo>
                  <a:pt x="717558" y="27442"/>
                </a:lnTo>
                <a:lnTo>
                  <a:pt x="739519" y="29503"/>
                </a:lnTo>
                <a:lnTo>
                  <a:pt x="758735" y="33101"/>
                </a:lnTo>
                <a:lnTo>
                  <a:pt x="774192" y="38366"/>
                </a:lnTo>
                <a:lnTo>
                  <a:pt x="757275" y="90271"/>
                </a:lnTo>
                <a:lnTo>
                  <a:pt x="804316" y="90271"/>
                </a:lnTo>
                <a:lnTo>
                  <a:pt x="804316" y="26784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pPr defTabSz="829178">
              <a:defRPr/>
            </a:pPr>
            <a:endParaRPr sz="1632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88024-1FD0-484A-975B-4A2D48634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7542" r="13222" b="7542"/>
          <a:stretch/>
        </p:blipFill>
        <p:spPr>
          <a:xfrm>
            <a:off x="2088302" y="92771"/>
            <a:ext cx="1197949" cy="1197949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40FE999-9275-44DD-A54F-00B90FF8BB01}"/>
              </a:ext>
            </a:extLst>
          </p:cNvPr>
          <p:cNvSpPr txBox="1">
            <a:spLocks/>
          </p:cNvSpPr>
          <p:nvPr/>
        </p:nvSpPr>
        <p:spPr>
          <a:xfrm>
            <a:off x="3510101" y="906279"/>
            <a:ext cx="2905131" cy="217799"/>
          </a:xfrm>
          <a:prstGeom prst="rect">
            <a:avLst/>
          </a:prstGeom>
        </p:spPr>
        <p:txBody>
          <a:bodyPr vert="horz" lIns="54544" tIns="27272" rIns="54544" bIns="27272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727272">
              <a:defRPr/>
            </a:pPr>
            <a:r>
              <a:rPr lang="en-US" sz="1632" dirty="0">
                <a:solidFill>
                  <a:srgbClr val="5E3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 Jenner programme</a:t>
            </a:r>
            <a:endParaRPr lang="en-GB" sz="1632" dirty="0">
              <a:solidFill>
                <a:srgbClr val="5E39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C1F8DC-123D-4220-B519-1D990482884D}"/>
              </a:ext>
            </a:extLst>
          </p:cNvPr>
          <p:cNvSpPr txBox="1">
            <a:spLocks/>
          </p:cNvSpPr>
          <p:nvPr/>
        </p:nvSpPr>
        <p:spPr>
          <a:xfrm>
            <a:off x="2336727" y="2020018"/>
            <a:ext cx="6794263" cy="5942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baseline="0">
                <a:solidFill>
                  <a:srgbClr val="005EB8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29178" fontAlgn="base">
              <a:spcAft>
                <a:spcPct val="0"/>
              </a:spcAft>
            </a:pPr>
            <a:r>
              <a:rPr lang="en-GB" sz="1632" dirty="0">
                <a:solidFill>
                  <a:srgbClr val="6373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programme is for all </a:t>
            </a:r>
            <a:r>
              <a:rPr lang="en-GB" sz="1632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GB" sz="1632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to leadership </a:t>
            </a:r>
            <a:r>
              <a:rPr lang="en-GB" sz="1632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are exploring what it means, whether new to health and care or an aspiring leader at the start of your journey. It also acts as a preliminary learning programme for newly qualified nursing and clinical staff. </a:t>
            </a:r>
            <a:endParaRPr lang="en-GB" sz="1632" dirty="0">
              <a:solidFill>
                <a:srgbClr val="6373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5500A-83C7-49A4-9CA4-2C716C89431A}"/>
              </a:ext>
            </a:extLst>
          </p:cNvPr>
          <p:cNvSpPr txBox="1"/>
          <p:nvPr/>
        </p:nvSpPr>
        <p:spPr>
          <a:xfrm>
            <a:off x="2336727" y="3087483"/>
            <a:ext cx="2625940" cy="34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7272" fontAlgn="base">
              <a:spcBef>
                <a:spcPct val="0"/>
              </a:spcBef>
              <a:spcAft>
                <a:spcPct val="0"/>
              </a:spcAft>
            </a:pPr>
            <a:r>
              <a:rPr lang="en-GB" sz="1632" u="sng" dirty="0">
                <a:solidFill>
                  <a:srgbClr val="5E3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overview</a:t>
            </a:r>
            <a:r>
              <a:rPr lang="en-GB" sz="1632" u="sng" dirty="0">
                <a:solidFill>
                  <a:srgbClr val="6373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1814" u="sng" dirty="0">
              <a:solidFill>
                <a:srgbClr val="6373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8DD08FE-44C3-4E47-941E-7663A4FE59EA}"/>
              </a:ext>
            </a:extLst>
          </p:cNvPr>
          <p:cNvSpPr txBox="1">
            <a:spLocks/>
          </p:cNvSpPr>
          <p:nvPr/>
        </p:nvSpPr>
        <p:spPr>
          <a:xfrm>
            <a:off x="2336727" y="3537958"/>
            <a:ext cx="7255315" cy="3233082"/>
          </a:xfrm>
          <a:prstGeom prst="rect">
            <a:avLst/>
          </a:prstGeom>
        </p:spPr>
        <p:txBody>
          <a:bodyPr vert="horz" lIns="54544" tIns="27272" rIns="54544" bIns="27272" rtlCol="0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  <a:defRPr sz="3000" b="1" i="0" kern="1200" baseline="0">
                <a:solidFill>
                  <a:srgbClr val="637380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9178" fontAlgn="base">
              <a:spcAft>
                <a:spcPct val="0"/>
              </a:spcAft>
            </a:pPr>
            <a:r>
              <a:rPr lang="en-US" sz="1632" b="0" dirty="0">
                <a:solidFill>
                  <a:srgbClr val="5E3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and Time: </a:t>
            </a:r>
          </a:p>
          <a:p>
            <a:pPr marL="227272" indent="-227272" defTabSz="829178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32" b="0" dirty="0">
                <a:latin typeface="Arial" panose="020B0604020202020204" pitchFamily="34" charset="0"/>
                <a:cs typeface="Arial" panose="020B0604020202020204" pitchFamily="34" charset="0"/>
              </a:rPr>
              <a:t>Approximately 5 weeks online, 40 hours learning in total</a:t>
            </a:r>
          </a:p>
          <a:p>
            <a:pPr marL="227272" indent="-227272" defTabSz="829178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32" b="0" dirty="0">
                <a:latin typeface="Arial" panose="020B0604020202020204" pitchFamily="34" charset="0"/>
                <a:cs typeface="Arial" panose="020B0604020202020204" pitchFamily="34" charset="0"/>
              </a:rPr>
              <a:t>Free to access the programme for a much longer period of time to complete at individual pace</a:t>
            </a:r>
          </a:p>
          <a:p>
            <a:pPr defTabSz="829178" fontAlgn="base">
              <a:spcAft>
                <a:spcPct val="0"/>
              </a:spcAft>
            </a:pPr>
            <a:r>
              <a:rPr lang="en-US" sz="1632" b="0" dirty="0">
                <a:solidFill>
                  <a:srgbClr val="5E3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Content: </a:t>
            </a:r>
          </a:p>
          <a:p>
            <a:pPr marL="227272" indent="-227272" defTabSz="829178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32" b="0" dirty="0">
                <a:latin typeface="Arial" panose="020B0604020202020204" pitchFamily="34" charset="0"/>
                <a:cs typeface="Arial" panose="020B0604020202020204" pitchFamily="34" charset="0"/>
              </a:rPr>
              <a:t>Two levels – Launch and Foundations covering a number of leadership fundamentals</a:t>
            </a:r>
          </a:p>
          <a:p>
            <a:pPr marL="227272" indent="-227272" defTabSz="829178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32" b="0" dirty="0">
                <a:latin typeface="Arial" panose="020B0604020202020204" pitchFamily="34" charset="0"/>
                <a:cs typeface="Arial" panose="020B0604020202020204" pitchFamily="34" charset="0"/>
              </a:rPr>
              <a:t>Final piece of written evidence looking at the leadership difference gained</a:t>
            </a:r>
          </a:p>
          <a:p>
            <a:pPr defTabSz="829178" fontAlgn="base">
              <a:spcAft>
                <a:spcPct val="0"/>
              </a:spcAft>
            </a:pPr>
            <a:r>
              <a:rPr lang="en-US" sz="1632" b="0" dirty="0">
                <a:solidFill>
                  <a:srgbClr val="5E3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Award:</a:t>
            </a:r>
          </a:p>
          <a:p>
            <a:pPr marL="227272" indent="-227272" defTabSz="829178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32" b="0" dirty="0">
                <a:latin typeface="Arial" panose="020B0604020202020204" pitchFamily="34" charset="0"/>
                <a:cs typeface="Arial" panose="020B0604020202020204" pitchFamily="34" charset="0"/>
              </a:rPr>
              <a:t>Successful completion leads to an NHS Leadership Academy Award in Leadership Foundations 1</a:t>
            </a:r>
          </a:p>
          <a:p>
            <a:pPr defTabSz="829178" fontAlgn="base">
              <a:spcAft>
                <a:spcPct val="0"/>
              </a:spcAft>
            </a:pPr>
            <a:r>
              <a:rPr lang="en-US" sz="1632" b="0" dirty="0">
                <a:solidFill>
                  <a:srgbClr val="5E3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Cost: </a:t>
            </a:r>
          </a:p>
          <a:p>
            <a:pPr marL="227272" indent="-227272" defTabSz="829178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32" b="0" dirty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</a:p>
          <a:p>
            <a:pPr marL="443182" lvl="1" indent="-170455" algn="l" defTabSz="829178" fontAlgn="base">
              <a:spcAft>
                <a:spcPct val="0"/>
              </a:spcAft>
              <a:buFont typeface="Arial" panose="020B0604020202020204" pitchFamily="34" charset="0"/>
              <a:buChar char="-"/>
            </a:pPr>
            <a:endParaRPr lang="en-US" sz="895" dirty="0">
              <a:solidFill>
                <a:srgbClr val="6373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3182" lvl="1" indent="-170455" algn="l" defTabSz="829178" fontAlgn="base">
              <a:spcAft>
                <a:spcPct val="0"/>
              </a:spcAft>
              <a:buFont typeface="Arial" panose="020B0604020202020204" pitchFamily="34" charset="0"/>
              <a:buChar char="-"/>
            </a:pPr>
            <a:endParaRPr lang="en-US" sz="895" dirty="0">
              <a:solidFill>
                <a:srgbClr val="6373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4589" lvl="1" algn="l" defTabSz="829178" fontAlgn="base">
              <a:spcAft>
                <a:spcPct val="0"/>
              </a:spcAft>
            </a:pPr>
            <a:endParaRPr lang="en-US" sz="895" dirty="0">
              <a:solidFill>
                <a:srgbClr val="6373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9178" fontAlgn="base">
              <a:spcAft>
                <a:spcPct val="0"/>
              </a:spcAft>
            </a:pPr>
            <a:endParaRPr lang="en-US" sz="89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50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EA22D494-EB96-4149-A483-7D5EC1516D2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36849" y="872366"/>
            <a:ext cx="1995925" cy="223961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03BA8942-381F-4896-B825-1127E267B414}"/>
              </a:ext>
            </a:extLst>
          </p:cNvPr>
          <p:cNvSpPr/>
          <p:nvPr/>
        </p:nvSpPr>
        <p:spPr>
          <a:xfrm>
            <a:off x="9803213" y="375516"/>
            <a:ext cx="729562" cy="294243"/>
          </a:xfrm>
          <a:custGeom>
            <a:avLst/>
            <a:gdLst/>
            <a:ahLst/>
            <a:cxnLst/>
            <a:rect l="l" t="t" r="r" b="b"/>
            <a:pathLst>
              <a:path w="804545" h="324484">
                <a:moveTo>
                  <a:pt x="804316" y="0"/>
                </a:moveTo>
                <a:lnTo>
                  <a:pt x="0" y="0"/>
                </a:lnTo>
                <a:lnTo>
                  <a:pt x="0" y="323888"/>
                </a:lnTo>
                <a:lnTo>
                  <a:pt x="804316" y="323888"/>
                </a:lnTo>
                <a:lnTo>
                  <a:pt x="804316" y="296468"/>
                </a:lnTo>
                <a:lnTo>
                  <a:pt x="622909" y="296468"/>
                </a:lnTo>
                <a:lnTo>
                  <a:pt x="602058" y="295359"/>
                </a:lnTo>
                <a:lnTo>
                  <a:pt x="580820" y="292387"/>
                </a:lnTo>
                <a:lnTo>
                  <a:pt x="578729" y="291947"/>
                </a:lnTo>
                <a:lnTo>
                  <a:pt x="22694" y="291947"/>
                </a:lnTo>
                <a:lnTo>
                  <a:pt x="78663" y="31254"/>
                </a:lnTo>
                <a:lnTo>
                  <a:pt x="650683" y="31254"/>
                </a:lnTo>
                <a:lnTo>
                  <a:pt x="651386" y="30986"/>
                </a:lnTo>
                <a:lnTo>
                  <a:pt x="693864" y="26784"/>
                </a:lnTo>
                <a:lnTo>
                  <a:pt x="804316" y="26784"/>
                </a:lnTo>
                <a:lnTo>
                  <a:pt x="804316" y="0"/>
                </a:lnTo>
                <a:close/>
              </a:path>
              <a:path w="804545" h="324484">
                <a:moveTo>
                  <a:pt x="699490" y="78346"/>
                </a:moveTo>
                <a:lnTo>
                  <a:pt x="679876" y="79320"/>
                </a:lnTo>
                <a:lnTo>
                  <a:pt x="663927" y="83002"/>
                </a:lnTo>
                <a:lnTo>
                  <a:pt x="653141" y="90621"/>
                </a:lnTo>
                <a:lnTo>
                  <a:pt x="649185" y="103365"/>
                </a:lnTo>
                <a:lnTo>
                  <a:pt x="665080" y="123807"/>
                </a:lnTo>
                <a:lnTo>
                  <a:pt x="700049" y="138698"/>
                </a:lnTo>
                <a:lnTo>
                  <a:pt x="735018" y="161506"/>
                </a:lnTo>
                <a:lnTo>
                  <a:pt x="750912" y="205701"/>
                </a:lnTo>
                <a:lnTo>
                  <a:pt x="739461" y="250289"/>
                </a:lnTo>
                <a:lnTo>
                  <a:pt x="709709" y="278112"/>
                </a:lnTo>
                <a:lnTo>
                  <a:pt x="668557" y="292421"/>
                </a:lnTo>
                <a:lnTo>
                  <a:pt x="622909" y="296468"/>
                </a:lnTo>
                <a:lnTo>
                  <a:pt x="804316" y="296468"/>
                </a:lnTo>
                <a:lnTo>
                  <a:pt x="804316" y="90271"/>
                </a:lnTo>
                <a:lnTo>
                  <a:pt x="757275" y="90271"/>
                </a:lnTo>
                <a:lnTo>
                  <a:pt x="746185" y="85740"/>
                </a:lnTo>
                <a:lnTo>
                  <a:pt x="733021" y="81937"/>
                </a:lnTo>
                <a:lnTo>
                  <a:pt x="717538" y="79320"/>
                </a:lnTo>
                <a:lnTo>
                  <a:pt x="699490" y="78346"/>
                </a:lnTo>
                <a:close/>
              </a:path>
              <a:path w="804545" h="324484">
                <a:moveTo>
                  <a:pt x="125945" y="111569"/>
                </a:moveTo>
                <a:lnTo>
                  <a:pt x="125209" y="111569"/>
                </a:lnTo>
                <a:lnTo>
                  <a:pt x="88773" y="291947"/>
                </a:lnTo>
                <a:lnTo>
                  <a:pt x="180733" y="291947"/>
                </a:lnTo>
                <a:lnTo>
                  <a:pt x="125945" y="111569"/>
                </a:lnTo>
                <a:close/>
              </a:path>
              <a:path w="804545" h="324484">
                <a:moveTo>
                  <a:pt x="349275" y="31254"/>
                </a:moveTo>
                <a:lnTo>
                  <a:pt x="323392" y="31254"/>
                </a:lnTo>
                <a:lnTo>
                  <a:pt x="267868" y="291947"/>
                </a:lnTo>
                <a:lnTo>
                  <a:pt x="294843" y="291947"/>
                </a:lnTo>
                <a:lnTo>
                  <a:pt x="349275" y="31254"/>
                </a:lnTo>
                <a:close/>
              </a:path>
              <a:path w="804545" h="324484">
                <a:moveTo>
                  <a:pt x="471271" y="180289"/>
                </a:moveTo>
                <a:lnTo>
                  <a:pt x="388277" y="180289"/>
                </a:lnTo>
                <a:lnTo>
                  <a:pt x="365010" y="291947"/>
                </a:lnTo>
                <a:lnTo>
                  <a:pt x="448005" y="291947"/>
                </a:lnTo>
                <a:lnTo>
                  <a:pt x="471271" y="180289"/>
                </a:lnTo>
                <a:close/>
              </a:path>
              <a:path w="804545" h="324484">
                <a:moveTo>
                  <a:pt x="650683" y="31254"/>
                </a:moveTo>
                <a:lnTo>
                  <a:pt x="572604" y="31254"/>
                </a:lnTo>
                <a:lnTo>
                  <a:pt x="518172" y="291947"/>
                </a:lnTo>
                <a:lnTo>
                  <a:pt x="578729" y="291947"/>
                </a:lnTo>
                <a:lnTo>
                  <a:pt x="560360" y="288083"/>
                </a:lnTo>
                <a:lnTo>
                  <a:pt x="541845" y="282981"/>
                </a:lnTo>
                <a:lnTo>
                  <a:pt x="558355" y="229946"/>
                </a:lnTo>
                <a:lnTo>
                  <a:pt x="673206" y="229946"/>
                </a:lnTo>
                <a:lnTo>
                  <a:pt x="678827" y="213906"/>
                </a:lnTo>
                <a:lnTo>
                  <a:pt x="662932" y="191011"/>
                </a:lnTo>
                <a:lnTo>
                  <a:pt x="627964" y="175941"/>
                </a:lnTo>
                <a:lnTo>
                  <a:pt x="592995" y="154929"/>
                </a:lnTo>
                <a:lnTo>
                  <a:pt x="577100" y="114211"/>
                </a:lnTo>
                <a:lnTo>
                  <a:pt x="587267" y="72175"/>
                </a:lnTo>
                <a:lnTo>
                  <a:pt x="613941" y="45275"/>
                </a:lnTo>
                <a:lnTo>
                  <a:pt x="650683" y="31254"/>
                </a:lnTo>
                <a:close/>
              </a:path>
              <a:path w="804545" h="324484">
                <a:moveTo>
                  <a:pt x="673206" y="229946"/>
                </a:moveTo>
                <a:lnTo>
                  <a:pt x="558355" y="229946"/>
                </a:lnTo>
                <a:lnTo>
                  <a:pt x="571069" y="236071"/>
                </a:lnTo>
                <a:lnTo>
                  <a:pt x="587246" y="240793"/>
                </a:lnTo>
                <a:lnTo>
                  <a:pt x="605116" y="243831"/>
                </a:lnTo>
                <a:lnTo>
                  <a:pt x="622909" y="244906"/>
                </a:lnTo>
                <a:lnTo>
                  <a:pt x="640890" y="243831"/>
                </a:lnTo>
                <a:lnTo>
                  <a:pt x="659041" y="239488"/>
                </a:lnTo>
                <a:lnTo>
                  <a:pt x="673155" y="230092"/>
                </a:lnTo>
                <a:lnTo>
                  <a:pt x="673206" y="229946"/>
                </a:lnTo>
                <a:close/>
              </a:path>
              <a:path w="804545" h="324484">
                <a:moveTo>
                  <a:pt x="257314" y="31254"/>
                </a:moveTo>
                <a:lnTo>
                  <a:pt x="166090" y="31254"/>
                </a:lnTo>
                <a:lnTo>
                  <a:pt x="219786" y="212039"/>
                </a:lnTo>
                <a:lnTo>
                  <a:pt x="220522" y="212039"/>
                </a:lnTo>
                <a:lnTo>
                  <a:pt x="257314" y="31254"/>
                </a:lnTo>
                <a:close/>
              </a:path>
              <a:path w="804545" h="324484">
                <a:moveTo>
                  <a:pt x="502437" y="31254"/>
                </a:moveTo>
                <a:lnTo>
                  <a:pt x="419442" y="31254"/>
                </a:lnTo>
                <a:lnTo>
                  <a:pt x="398830" y="130987"/>
                </a:lnTo>
                <a:lnTo>
                  <a:pt x="481774" y="130987"/>
                </a:lnTo>
                <a:lnTo>
                  <a:pt x="502437" y="31254"/>
                </a:lnTo>
                <a:close/>
              </a:path>
              <a:path w="804545" h="324484">
                <a:moveTo>
                  <a:pt x="804316" y="26784"/>
                </a:moveTo>
                <a:lnTo>
                  <a:pt x="693864" y="26784"/>
                </a:lnTo>
                <a:lnTo>
                  <a:pt x="717558" y="27442"/>
                </a:lnTo>
                <a:lnTo>
                  <a:pt x="739519" y="29503"/>
                </a:lnTo>
                <a:lnTo>
                  <a:pt x="758735" y="33101"/>
                </a:lnTo>
                <a:lnTo>
                  <a:pt x="774192" y="38366"/>
                </a:lnTo>
                <a:lnTo>
                  <a:pt x="757275" y="90271"/>
                </a:lnTo>
                <a:lnTo>
                  <a:pt x="804316" y="90271"/>
                </a:lnTo>
                <a:lnTo>
                  <a:pt x="804316" y="26784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pPr defTabSz="829178">
              <a:defRPr/>
            </a:pPr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6A48D7-9C16-4530-A93A-291D659D23EC}"/>
              </a:ext>
            </a:extLst>
          </p:cNvPr>
          <p:cNvSpPr txBox="1">
            <a:spLocks/>
          </p:cNvSpPr>
          <p:nvPr/>
        </p:nvSpPr>
        <p:spPr>
          <a:xfrm>
            <a:off x="1950106" y="446208"/>
            <a:ext cx="6272608" cy="5484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100" b="1" i="0">
                <a:solidFill>
                  <a:srgbClr val="0072BC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29178">
              <a:defRPr/>
            </a:pPr>
            <a:r>
              <a:rPr lang="en-GB" sz="2539" kern="0" dirty="0"/>
              <a:t>Bitesize Learning Modules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60B31-625A-4FAC-BA33-CC020EAD1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96" t="12343" r="16508" b="6176"/>
          <a:stretch/>
        </p:blipFill>
        <p:spPr>
          <a:xfrm>
            <a:off x="1918848" y="2461625"/>
            <a:ext cx="5186548" cy="4161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563CE-C963-4F55-884E-744CB1D2B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204" y="2461625"/>
            <a:ext cx="2683383" cy="2012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3AEF16-5D82-4953-93CD-9366433E6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203" y="4529788"/>
            <a:ext cx="2683384" cy="20125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384738-2EF9-42F4-97A5-37DE2E1D8EA7}"/>
              </a:ext>
            </a:extLst>
          </p:cNvPr>
          <p:cNvSpPr txBox="1"/>
          <p:nvPr/>
        </p:nvSpPr>
        <p:spPr>
          <a:xfrm>
            <a:off x="1958332" y="1772446"/>
            <a:ext cx="7085156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178"/>
            <a:r>
              <a:rPr lang="en-GB" sz="1632" b="1" dirty="0">
                <a:solidFill>
                  <a:srgbClr val="212B32"/>
                </a:solidFill>
                <a:latin typeface="Frutiger W01"/>
              </a:rPr>
              <a:t>Develop new skills and discover new ways to improve your experience of work with short guides developed by experts.</a:t>
            </a:r>
            <a:r>
              <a:rPr lang="en-GB" sz="1632" dirty="0">
                <a:solidFill>
                  <a:srgbClr val="212B32"/>
                </a:solidFill>
                <a:latin typeface="Frutiger W01"/>
              </a:rPr>
              <a:t> </a:t>
            </a:r>
            <a:r>
              <a:rPr lang="en-GB" sz="1632" b="1" dirty="0">
                <a:solidFill>
                  <a:srgbClr val="212B32"/>
                </a:solidFill>
                <a:latin typeface="Frutiger W01"/>
              </a:rPr>
              <a:t>Open to anyone in health and care.</a:t>
            </a:r>
            <a:endParaRPr lang="en-GB" sz="1632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707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455E8-BFBE-0A5D-6537-39E6CC45C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88" b="9242"/>
          <a:stretch/>
        </p:blipFill>
        <p:spPr>
          <a:xfrm>
            <a:off x="529870" y="2035628"/>
            <a:ext cx="4553759" cy="3505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2BE88F-CD1C-4E68-A44B-6011F726C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629" y="2035628"/>
            <a:ext cx="6260501" cy="35050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CB022D-E5CF-98B0-9C9C-C02E81524F28}"/>
              </a:ext>
            </a:extLst>
          </p:cNvPr>
          <p:cNvSpPr txBox="1">
            <a:spLocks/>
          </p:cNvSpPr>
          <p:nvPr/>
        </p:nvSpPr>
        <p:spPr>
          <a:xfrm>
            <a:off x="1199134" y="1103987"/>
            <a:ext cx="3590581" cy="426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400" b="1" dirty="0"/>
              <a:t>The career treadmill </a:t>
            </a:r>
            <a:endParaRPr lang="en-GB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F78626-71B2-DE17-9034-D65EA3AEAEFC}"/>
              </a:ext>
            </a:extLst>
          </p:cNvPr>
          <p:cNvSpPr txBox="1">
            <a:spLocks/>
          </p:cNvSpPr>
          <p:nvPr/>
        </p:nvSpPr>
        <p:spPr>
          <a:xfrm>
            <a:off x="6848820" y="1103987"/>
            <a:ext cx="4067846" cy="4267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400" b="1" dirty="0"/>
              <a:t>Our Leadership journeys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030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24CF3A-6DCD-B2A5-C75E-24D6D27034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is leadership?</a:t>
            </a:r>
          </a:p>
        </p:txBody>
      </p:sp>
    </p:spTree>
    <p:extLst>
      <p:ext uri="{BB962C8B-B14F-4D97-AF65-F5344CB8AC3E}">
        <p14:creationId xmlns:p14="http://schemas.microsoft.com/office/powerpoint/2010/main" val="30133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114D-10BD-A2AB-B879-1817AE2C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Leadership Lessons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2724A3A-E466-C10D-A790-A4D7E2F56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57" t="19075" r="33904" b="53651"/>
          <a:stretch/>
        </p:blipFill>
        <p:spPr>
          <a:xfrm>
            <a:off x="3544504" y="4544512"/>
            <a:ext cx="4035111" cy="1727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670ED-D594-3ECF-EE7B-9F837B1A2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03" t="11702" r="34999" b="56336"/>
          <a:stretch/>
        </p:blipFill>
        <p:spPr>
          <a:xfrm>
            <a:off x="3854087" y="324094"/>
            <a:ext cx="3946956" cy="2131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E902A-7CE2-3355-F882-366B747147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06" t="16204" r="34043" b="51833"/>
          <a:stretch/>
        </p:blipFill>
        <p:spPr>
          <a:xfrm>
            <a:off x="2911051" y="2455199"/>
            <a:ext cx="3946956" cy="1979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83713-F396-4AEE-15D6-E09F6F66A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93" t="20213" r="31383" b="40353"/>
          <a:stretch/>
        </p:blipFill>
        <p:spPr>
          <a:xfrm>
            <a:off x="8156889" y="560137"/>
            <a:ext cx="4035111" cy="2311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05B9-3DDF-F5A4-B3E7-5FE77552C5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65" t="19456" r="45107" b="55958"/>
          <a:stretch/>
        </p:blipFill>
        <p:spPr>
          <a:xfrm>
            <a:off x="7307784" y="2955520"/>
            <a:ext cx="3599719" cy="1340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DC0F3-4156-59A6-B6BF-97F72CE511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901" t="17717" r="33407" b="53956"/>
          <a:stretch/>
        </p:blipFill>
        <p:spPr>
          <a:xfrm>
            <a:off x="7579615" y="4380375"/>
            <a:ext cx="4474253" cy="1891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29922-D23B-7100-B361-1823A1D9BF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81" y="844298"/>
            <a:ext cx="2619375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27477-03C7-FB10-28C6-C46F9163C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122" y="4679598"/>
            <a:ext cx="2824578" cy="1434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A28E83-2163-67D2-7E0B-76C4882AC0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676" y="276262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DB2E1-40CB-820A-03DE-C6DCDE35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Belonging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AE8E7-D9A3-E4CE-57B8-96FAA210F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42" t="14763" r="34021" b="6190"/>
          <a:stretch/>
        </p:blipFill>
        <p:spPr>
          <a:xfrm>
            <a:off x="293914" y="816429"/>
            <a:ext cx="3810001" cy="5421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79C9B5-7D86-DE57-E579-19ED907BD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08"/>
          <a:stretch/>
        </p:blipFill>
        <p:spPr>
          <a:xfrm>
            <a:off x="4802618" y="3918858"/>
            <a:ext cx="3501701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75C44-5844-6D04-6858-4CA16928F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166" y="3976725"/>
            <a:ext cx="3088988" cy="1999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6BC6A-1FBE-B05F-1C29-C16058410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74" b="16410"/>
          <a:stretch/>
        </p:blipFill>
        <p:spPr>
          <a:xfrm>
            <a:off x="4274247" y="523435"/>
            <a:ext cx="7627680" cy="31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C82F4FE7-E781-75B7-1240-963F9BA66E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878611"/>
              </p:ext>
            </p:extLst>
          </p:nvPr>
        </p:nvGraphicFramePr>
        <p:xfrm>
          <a:off x="372533" y="1045577"/>
          <a:ext cx="5288039" cy="4766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F934327-F6AD-67DD-F0B7-0A152137993B}"/>
              </a:ext>
            </a:extLst>
          </p:cNvPr>
          <p:cNvGraphicFramePr/>
          <p:nvPr/>
        </p:nvGraphicFramePr>
        <p:xfrm>
          <a:off x="7783287" y="906663"/>
          <a:ext cx="4853818" cy="4766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CD92AF4-0087-D6F6-2137-EAEE4B7F9B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3350" y="1184493"/>
            <a:ext cx="5115757" cy="409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3FB3387-FE78-FC6F-8300-02B9109A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413" y="1393938"/>
            <a:ext cx="7095725" cy="370748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0E77A8-F853-5246-B241-95EBB402F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585" y="1591821"/>
            <a:ext cx="11012644" cy="577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Vulnerable</a:t>
            </a:r>
          </a:p>
          <a:p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13211-96CA-3766-8BC1-C921CDE09567}"/>
              </a:ext>
            </a:extLst>
          </p:cNvPr>
          <p:cNvSpPr txBox="1"/>
          <p:nvPr/>
        </p:nvSpPr>
        <p:spPr>
          <a:xfrm>
            <a:off x="968784" y="2643593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Empathy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76B88-3116-C1A0-D42F-9807113FDE27}"/>
              </a:ext>
            </a:extLst>
          </p:cNvPr>
          <p:cNvSpPr txBox="1"/>
          <p:nvPr/>
        </p:nvSpPr>
        <p:spPr>
          <a:xfrm>
            <a:off x="277585" y="4187922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Inclusive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5DDAEA-05B4-98F4-1F3D-68F2A14F75BB}"/>
              </a:ext>
            </a:extLst>
          </p:cNvPr>
          <p:cNvSpPr txBox="1"/>
          <p:nvPr/>
        </p:nvSpPr>
        <p:spPr>
          <a:xfrm>
            <a:off x="6874275" y="475705"/>
            <a:ext cx="4292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Avoiding blame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053CFA-1593-203C-BE14-45B925886E7C}"/>
              </a:ext>
            </a:extLst>
          </p:cNvPr>
          <p:cNvSpPr txBox="1"/>
          <p:nvPr/>
        </p:nvSpPr>
        <p:spPr>
          <a:xfrm>
            <a:off x="1545491" y="177557"/>
            <a:ext cx="6097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Openness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12492-687E-9197-EDC1-07FDB7C8DCC7}"/>
              </a:ext>
            </a:extLst>
          </p:cNvPr>
          <p:cNvSpPr txBox="1"/>
          <p:nvPr/>
        </p:nvSpPr>
        <p:spPr>
          <a:xfrm>
            <a:off x="1375873" y="5478967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Honesty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33466-6C9A-51AC-1005-D870CB7E7A61}"/>
              </a:ext>
            </a:extLst>
          </p:cNvPr>
          <p:cNvSpPr txBox="1"/>
          <p:nvPr/>
        </p:nvSpPr>
        <p:spPr>
          <a:xfrm>
            <a:off x="5011607" y="5501734"/>
            <a:ext cx="4109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Seek feedback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9766B3-C943-5377-96FF-26DEB8F0F587}"/>
              </a:ext>
            </a:extLst>
          </p:cNvPr>
          <p:cNvSpPr txBox="1"/>
          <p:nvPr/>
        </p:nvSpPr>
        <p:spPr>
          <a:xfrm>
            <a:off x="10126120" y="2203961"/>
            <a:ext cx="24011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Listen</a:t>
            </a:r>
          </a:p>
          <a:p>
            <a:r>
              <a:rPr lang="en-GB" sz="14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EC43B0-06BF-BBFD-0C8F-957985D1FE00}"/>
              </a:ext>
            </a:extLst>
          </p:cNvPr>
          <p:cNvSpPr txBox="1"/>
          <p:nvPr/>
        </p:nvSpPr>
        <p:spPr>
          <a:xfrm>
            <a:off x="9999673" y="4874727"/>
            <a:ext cx="2106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Involve</a:t>
            </a:r>
          </a:p>
        </p:txBody>
      </p:sp>
    </p:spTree>
    <p:extLst>
      <p:ext uri="{BB962C8B-B14F-4D97-AF65-F5344CB8AC3E}">
        <p14:creationId xmlns:p14="http://schemas.microsoft.com/office/powerpoint/2010/main" val="22043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C1B47-B9C0-6CF9-C2D6-176E1835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404600" cy="865188"/>
          </a:xfrm>
        </p:spPr>
        <p:txBody>
          <a:bodyPr>
            <a:normAutofit/>
          </a:bodyPr>
          <a:lstStyle/>
          <a:p>
            <a:r>
              <a:rPr lang="en-GB" sz="2400" dirty="0"/>
              <a:t>Authentic Leadership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76E0E-63CB-CD76-968C-1C5D78314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579"/>
            <a:ext cx="12192000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0C1B47-B9C0-6CF9-C2D6-176E1835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404600" cy="865188"/>
          </a:xfrm>
        </p:spPr>
        <p:txBody>
          <a:bodyPr>
            <a:normAutofit/>
          </a:bodyPr>
          <a:lstStyle/>
          <a:p>
            <a:r>
              <a:rPr lang="en-GB" sz="2400" dirty="0"/>
              <a:t>Circle of Trust Exercise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70F7F-9361-EB64-CB81-AD7633C83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0" t="35555" r="3863" b="24127"/>
          <a:stretch/>
        </p:blipFill>
        <p:spPr>
          <a:xfrm>
            <a:off x="1136150" y="1758269"/>
            <a:ext cx="9919700" cy="36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HSD-Refresh-Theme-NOV1120B">
  <a:themeElements>
    <a:clrScheme name="Custom 2">
      <a:dk1>
        <a:srgbClr val="FFFFFF"/>
      </a:dk1>
      <a:lt1>
        <a:srgbClr val="231F20"/>
      </a:lt1>
      <a:dk2>
        <a:srgbClr val="005EB8"/>
      </a:dk2>
      <a:lt2>
        <a:srgbClr val="F4F6F8"/>
      </a:lt2>
      <a:accent1>
        <a:srgbClr val="003087"/>
      </a:accent1>
      <a:accent2>
        <a:srgbClr val="768692"/>
      </a:accent2>
      <a:accent3>
        <a:srgbClr val="C7CED3"/>
      </a:accent3>
      <a:accent4>
        <a:srgbClr val="99DDEB"/>
      </a:accent4>
      <a:accent5>
        <a:srgbClr val="80D2CC"/>
      </a:accent5>
      <a:accent6>
        <a:srgbClr val="425563"/>
      </a:accent6>
      <a:hlink>
        <a:srgbClr val="005EB8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SD-PPT-Template-Refresh_NOV2020-B" id="{06B772CD-B1AE-2743-BE7F-0BA8B46714EA}" vid="{16F65E12-3586-BC44-90B1-43C17D3850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6846886092E74A8FA5F26A44EA1ED4" ma:contentTypeVersion="12" ma:contentTypeDescription="Create a new document." ma:contentTypeScope="" ma:versionID="597fb66c920ed69137e2a4405842dcfe">
  <xsd:schema xmlns:xsd="http://www.w3.org/2001/XMLSchema" xmlns:xs="http://www.w3.org/2001/XMLSchema" xmlns:p="http://schemas.microsoft.com/office/2006/metadata/properties" xmlns:ns3="7015ce5c-1ce4-4d36-8cfd-69d5c37022d3" targetNamespace="http://schemas.microsoft.com/office/2006/metadata/properties" ma:root="true" ma:fieldsID="427ba2adebf52127a4f6ad5149f0a2f9" ns3:_="">
    <xsd:import namespace="7015ce5c-1ce4-4d36-8cfd-69d5c37022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5ce5c-1ce4-4d36-8cfd-69d5c3702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15ce5c-1ce4-4d36-8cfd-69d5c37022d3" xsi:nil="true"/>
  </documentManagement>
</p:properties>
</file>

<file path=customXml/itemProps1.xml><?xml version="1.0" encoding="utf-8"?>
<ds:datastoreItem xmlns:ds="http://schemas.openxmlformats.org/officeDocument/2006/customXml" ds:itemID="{C8DFF7F4-0AA2-48CB-9FF4-E5C3C8697B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15ce5c-1ce4-4d36-8cfd-69d5c37022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B6D4F5-ECA0-4A22-A4DD-3335756FD6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2B3C52-C4E5-4003-8240-632FDE102EAB}">
  <ds:schemaRefs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015ce5c-1ce4-4d36-8cfd-69d5c37022d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540</Words>
  <Application>Microsoft Office PowerPoint</Application>
  <PresentationFormat>Widescreen</PresentationFormat>
  <Paragraphs>89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Frutiger W01</vt:lpstr>
      <vt:lpstr>NHSD-Refresh-Theme-NOV1120B</vt:lpstr>
      <vt:lpstr>Office Theme</vt:lpstr>
      <vt:lpstr>1_Office Theme</vt:lpstr>
      <vt:lpstr>Inclusive Leadership Journeys in Physiotherapy:  Why they matter</vt:lpstr>
      <vt:lpstr>PowerPoint Presentation</vt:lpstr>
      <vt:lpstr>PowerPoint Presentation</vt:lpstr>
      <vt:lpstr>Leadership Lessons </vt:lpstr>
      <vt:lpstr>Belonging </vt:lpstr>
      <vt:lpstr>PowerPoint Presentation</vt:lpstr>
      <vt:lpstr>PowerPoint Presentation</vt:lpstr>
      <vt:lpstr>Authentic Leadership </vt:lpstr>
      <vt:lpstr>Circle of Trust Exercise </vt:lpstr>
      <vt:lpstr>Who is in your circle </vt:lpstr>
      <vt:lpstr>Your Leadership Journey  </vt:lpstr>
      <vt:lpstr>Our Leadership Way: The Heart, Heads and Hands of Compassionate Leaders</vt:lpstr>
      <vt:lpstr>NHS Leadership Academy Website  https://www.leadershipacademy.nhs.uk/ </vt:lpstr>
      <vt:lpstr>My Top Leadership Tips</vt:lpstr>
      <vt:lpstr>Inclusive Leadership Journeys in Physiotherapy:  Why they matter</vt:lpstr>
      <vt:lpstr>Programmes and Offers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</dc:title>
  <dc:creator>Gregory Wye</dc:creator>
  <cp:lastModifiedBy>Mindy Dalloway</cp:lastModifiedBy>
  <cp:revision>69</cp:revision>
  <dcterms:created xsi:type="dcterms:W3CDTF">2020-11-30T10:49:03Z</dcterms:created>
  <dcterms:modified xsi:type="dcterms:W3CDTF">2023-10-03T12:33:31Z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0x0101005F6846886092E74A8FA5F26A44EA1ED4</vt:lpwstr>
  </property>
  <property fmtid="{D5CDD505-2E9C-101B-9397-08002B2CF9AE}" pid="3" name="_dlc_DocIdItemGuid">
    <vt:lpwstr>56579ddb-1cdf-4035-9a3d-2da04fab6c26</vt:lpwstr>
  </property>
  <property fmtid="{D5CDD505-2E9C-101B-9397-08002B2CF9AE}" pid="4" name="MediaServiceImageTags">
    <vt:lpwstr/>
  </property>
</Properties>
</file>