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871" r:id="rId2"/>
    <p:sldId id="872" r:id="rId3"/>
    <p:sldId id="879" r:id="rId4"/>
    <p:sldId id="881" r:id="rId5"/>
    <p:sldId id="303" r:id="rId6"/>
    <p:sldId id="882" r:id="rId7"/>
    <p:sldId id="877" r:id="rId8"/>
    <p:sldId id="880" r:id="rId9"/>
  </p:sldIdLst>
  <p:sldSz cx="12198350" cy="6858000"/>
  <p:notesSz cx="9940925" cy="68087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C9BB"/>
    <a:srgbClr val="0052F6"/>
    <a:srgbClr val="FF66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68016" autoAdjust="0"/>
  </p:normalViewPr>
  <p:slideViewPr>
    <p:cSldViewPr snapToGrid="0">
      <p:cViewPr varScale="1">
        <p:scale>
          <a:sx n="43" d="100"/>
          <a:sy n="43" d="100"/>
        </p:scale>
        <p:origin x="1362" y="36"/>
      </p:cViewPr>
      <p:guideLst>
        <p:guide orient="horz" pos="2160"/>
        <p:guide pos="38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82037-1235-4D62-9688-A455DAB7802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B8FF45C-5DF2-45D4-AEAD-BAD484AE3CB4}">
      <dgm:prSet/>
      <dgm:spPr/>
      <dgm:t>
        <a:bodyPr/>
        <a:lstStyle/>
        <a:p>
          <a:r>
            <a:rPr lang="en-GB" b="0" i="0"/>
            <a:t>Expanding placement capacity </a:t>
          </a:r>
          <a:endParaRPr lang="en-US"/>
        </a:p>
      </dgm:t>
    </dgm:pt>
    <dgm:pt modelId="{FE220DC0-366C-4D62-9C5D-5F8F6DE8C394}" type="parTrans" cxnId="{DF4D39A5-0D8A-438F-A14B-EAE80A130E42}">
      <dgm:prSet/>
      <dgm:spPr/>
      <dgm:t>
        <a:bodyPr/>
        <a:lstStyle/>
        <a:p>
          <a:endParaRPr lang="en-US"/>
        </a:p>
      </dgm:t>
    </dgm:pt>
    <dgm:pt modelId="{9BA926B4-2364-47EF-9019-A9E42EA0CB2F}" type="sibTrans" cxnId="{DF4D39A5-0D8A-438F-A14B-EAE80A130E42}">
      <dgm:prSet/>
      <dgm:spPr/>
      <dgm:t>
        <a:bodyPr/>
        <a:lstStyle/>
        <a:p>
          <a:endParaRPr lang="en-US"/>
        </a:p>
      </dgm:t>
    </dgm:pt>
    <dgm:pt modelId="{295227A1-32B6-4C92-A150-69C4C708D5FD}">
      <dgm:prSet/>
      <dgm:spPr/>
      <dgm:t>
        <a:bodyPr/>
        <a:lstStyle/>
        <a:p>
          <a:r>
            <a:rPr lang="en-GB" b="0" i="0" dirty="0"/>
            <a:t>Higher Education Institutes (HEI’s) need to look further than acute NHS Trusts for placement activity to ensure the new graduates are upskilled for the future work force </a:t>
          </a:r>
          <a:endParaRPr lang="en-US" dirty="0"/>
        </a:p>
      </dgm:t>
    </dgm:pt>
    <dgm:pt modelId="{949E9C0A-2285-4E3A-BF4D-F5FAAD16185C}" type="parTrans" cxnId="{75EF706E-7A34-432A-8AAC-6D7C4FC24715}">
      <dgm:prSet/>
      <dgm:spPr/>
      <dgm:t>
        <a:bodyPr/>
        <a:lstStyle/>
        <a:p>
          <a:endParaRPr lang="en-US"/>
        </a:p>
      </dgm:t>
    </dgm:pt>
    <dgm:pt modelId="{E1E88356-7A16-40E0-B008-93BD2DE8F1C1}" type="sibTrans" cxnId="{75EF706E-7A34-432A-8AAC-6D7C4FC24715}">
      <dgm:prSet/>
      <dgm:spPr/>
      <dgm:t>
        <a:bodyPr/>
        <a:lstStyle/>
        <a:p>
          <a:endParaRPr lang="en-US"/>
        </a:p>
      </dgm:t>
    </dgm:pt>
    <dgm:pt modelId="{D69A0CCC-C45A-4D14-8399-2340D1F455AB}">
      <dgm:prSet/>
      <dgm:spPr/>
      <dgm:t>
        <a:bodyPr/>
        <a:lstStyle/>
        <a:p>
          <a:r>
            <a:rPr lang="en-GB" b="0" i="0" dirty="0"/>
            <a:t>NHS long term plan  </a:t>
          </a:r>
          <a:endParaRPr lang="en-US" dirty="0"/>
        </a:p>
      </dgm:t>
    </dgm:pt>
    <dgm:pt modelId="{1B31FB47-2204-485B-9A50-E67165CA84BD}" type="parTrans" cxnId="{33991A11-EA7A-4DC6-A94D-92BE322338DC}">
      <dgm:prSet/>
      <dgm:spPr/>
      <dgm:t>
        <a:bodyPr/>
        <a:lstStyle/>
        <a:p>
          <a:endParaRPr lang="en-US"/>
        </a:p>
      </dgm:t>
    </dgm:pt>
    <dgm:pt modelId="{334A2727-57A8-43BB-8F57-43D87B7B5812}" type="sibTrans" cxnId="{33991A11-EA7A-4DC6-A94D-92BE322338DC}">
      <dgm:prSet/>
      <dgm:spPr/>
      <dgm:t>
        <a:bodyPr/>
        <a:lstStyle/>
        <a:p>
          <a:endParaRPr lang="en-US"/>
        </a:p>
      </dgm:t>
    </dgm:pt>
    <dgm:pt modelId="{0854AF9A-AD68-40BE-8F23-1A82C0BB5D05}">
      <dgm:prSet/>
      <dgm:spPr/>
      <dgm:t>
        <a:bodyPr/>
        <a:lstStyle/>
        <a:p>
          <a:r>
            <a:rPr lang="en-GB" b="0" i="0" dirty="0"/>
            <a:t>The KNOWBEST project (2022) </a:t>
          </a:r>
          <a:endParaRPr lang="en-US" dirty="0"/>
        </a:p>
      </dgm:t>
    </dgm:pt>
    <dgm:pt modelId="{EA336C31-6A5E-4651-97F2-9F8A40A53614}" type="parTrans" cxnId="{CAF0514E-4770-4C2C-AD5E-4776CBE612E2}">
      <dgm:prSet/>
      <dgm:spPr/>
      <dgm:t>
        <a:bodyPr/>
        <a:lstStyle/>
        <a:p>
          <a:endParaRPr lang="en-US"/>
        </a:p>
      </dgm:t>
    </dgm:pt>
    <dgm:pt modelId="{C9A81CD3-FBF8-4C10-95BA-BCFC02D0DA3F}" type="sibTrans" cxnId="{CAF0514E-4770-4C2C-AD5E-4776CBE612E2}">
      <dgm:prSet/>
      <dgm:spPr/>
      <dgm:t>
        <a:bodyPr/>
        <a:lstStyle/>
        <a:p>
          <a:endParaRPr lang="en-US"/>
        </a:p>
      </dgm:t>
    </dgm:pt>
    <dgm:pt modelId="{CCF81A2F-3F9E-4DEB-9026-7DBF9C375DA4}">
      <dgm:prSet/>
      <dgm:spPr/>
      <dgm:t>
        <a:bodyPr/>
        <a:lstStyle/>
        <a:p>
          <a:r>
            <a:rPr lang="en-GB" b="0" i="0"/>
            <a:t>Four pillars of practice- Leadership </a:t>
          </a:r>
          <a:endParaRPr lang="en-US"/>
        </a:p>
      </dgm:t>
    </dgm:pt>
    <dgm:pt modelId="{7AB4583C-C79E-4EDA-B68F-93BFCEC58E6B}" type="parTrans" cxnId="{19F29D70-EF94-464B-BD0C-3CCDFD1CBE12}">
      <dgm:prSet/>
      <dgm:spPr/>
      <dgm:t>
        <a:bodyPr/>
        <a:lstStyle/>
        <a:p>
          <a:endParaRPr lang="en-US"/>
        </a:p>
      </dgm:t>
    </dgm:pt>
    <dgm:pt modelId="{DC1FF0D0-BDC5-49CF-BD89-45AF8159462E}" type="sibTrans" cxnId="{19F29D70-EF94-464B-BD0C-3CCDFD1CBE12}">
      <dgm:prSet/>
      <dgm:spPr/>
      <dgm:t>
        <a:bodyPr/>
        <a:lstStyle/>
        <a:p>
          <a:endParaRPr lang="en-US"/>
        </a:p>
      </dgm:t>
    </dgm:pt>
    <dgm:pt modelId="{EB90B410-209D-48AB-B5AB-F6C342225567}" type="pres">
      <dgm:prSet presAssocID="{30B82037-1235-4D62-9688-A455DAB7802A}" presName="root" presStyleCnt="0">
        <dgm:presLayoutVars>
          <dgm:dir/>
          <dgm:resizeHandles val="exact"/>
        </dgm:presLayoutVars>
      </dgm:prSet>
      <dgm:spPr/>
    </dgm:pt>
    <dgm:pt modelId="{D80379BB-0D10-4C8A-9F62-41C9CF5CCECD}" type="pres">
      <dgm:prSet presAssocID="{8B8FF45C-5DF2-45D4-AEAD-BAD484AE3CB4}" presName="compNode" presStyleCnt="0"/>
      <dgm:spPr/>
    </dgm:pt>
    <dgm:pt modelId="{B7F59662-DF91-4232-8DB5-066DC16CD16A}" type="pres">
      <dgm:prSet presAssocID="{8B8FF45C-5DF2-45D4-AEAD-BAD484AE3CB4}" presName="bgRect" presStyleLbl="bgShp" presStyleIdx="0" presStyleCnt="5"/>
      <dgm:spPr/>
    </dgm:pt>
    <dgm:pt modelId="{E1F9068F-2F36-493E-AE30-57C116FDBA78}" type="pres">
      <dgm:prSet presAssocID="{8B8FF45C-5DF2-45D4-AEAD-BAD484AE3CB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BA4BDFC7-B2BF-4188-BCD2-71127EFF1A51}" type="pres">
      <dgm:prSet presAssocID="{8B8FF45C-5DF2-45D4-AEAD-BAD484AE3CB4}" presName="spaceRect" presStyleCnt="0"/>
      <dgm:spPr/>
    </dgm:pt>
    <dgm:pt modelId="{D1D776FA-ADD3-452B-AAFD-D6923634ECBC}" type="pres">
      <dgm:prSet presAssocID="{8B8FF45C-5DF2-45D4-AEAD-BAD484AE3CB4}" presName="parTx" presStyleLbl="revTx" presStyleIdx="0" presStyleCnt="5">
        <dgm:presLayoutVars>
          <dgm:chMax val="0"/>
          <dgm:chPref val="0"/>
        </dgm:presLayoutVars>
      </dgm:prSet>
      <dgm:spPr/>
    </dgm:pt>
    <dgm:pt modelId="{438E3526-AFA9-4291-8869-1B0F0B89C5CD}" type="pres">
      <dgm:prSet presAssocID="{9BA926B4-2364-47EF-9019-A9E42EA0CB2F}" presName="sibTrans" presStyleCnt="0"/>
      <dgm:spPr/>
    </dgm:pt>
    <dgm:pt modelId="{36F64784-3701-46B4-8518-10C7152E336E}" type="pres">
      <dgm:prSet presAssocID="{295227A1-32B6-4C92-A150-69C4C708D5FD}" presName="compNode" presStyleCnt="0"/>
      <dgm:spPr/>
    </dgm:pt>
    <dgm:pt modelId="{B0C691E1-2574-46CC-9CE3-A759DFCA319B}" type="pres">
      <dgm:prSet presAssocID="{295227A1-32B6-4C92-A150-69C4C708D5FD}" presName="bgRect" presStyleLbl="bgShp" presStyleIdx="1" presStyleCnt="5"/>
      <dgm:spPr/>
    </dgm:pt>
    <dgm:pt modelId="{01CD9A85-AE2A-49DF-9BE9-E4F962D7D8EE}" type="pres">
      <dgm:prSet presAssocID="{295227A1-32B6-4C92-A150-69C4C708D5F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D0470B18-DCCE-4B85-BA31-ED8CD4B90016}" type="pres">
      <dgm:prSet presAssocID="{295227A1-32B6-4C92-A150-69C4C708D5FD}" presName="spaceRect" presStyleCnt="0"/>
      <dgm:spPr/>
    </dgm:pt>
    <dgm:pt modelId="{A3596AC8-0DD3-4977-B936-6FA1ED5623E3}" type="pres">
      <dgm:prSet presAssocID="{295227A1-32B6-4C92-A150-69C4C708D5FD}" presName="parTx" presStyleLbl="revTx" presStyleIdx="1" presStyleCnt="5">
        <dgm:presLayoutVars>
          <dgm:chMax val="0"/>
          <dgm:chPref val="0"/>
        </dgm:presLayoutVars>
      </dgm:prSet>
      <dgm:spPr/>
    </dgm:pt>
    <dgm:pt modelId="{CA6DE1B3-6DB3-470A-ACC2-791ADBE92C56}" type="pres">
      <dgm:prSet presAssocID="{E1E88356-7A16-40E0-B008-93BD2DE8F1C1}" presName="sibTrans" presStyleCnt="0"/>
      <dgm:spPr/>
    </dgm:pt>
    <dgm:pt modelId="{88641012-EAD4-48D2-8F3B-99D58EBE28AD}" type="pres">
      <dgm:prSet presAssocID="{D69A0CCC-C45A-4D14-8399-2340D1F455AB}" presName="compNode" presStyleCnt="0"/>
      <dgm:spPr/>
    </dgm:pt>
    <dgm:pt modelId="{66083D7D-649D-4401-9ADA-23DE091951AF}" type="pres">
      <dgm:prSet presAssocID="{D69A0CCC-C45A-4D14-8399-2340D1F455AB}" presName="bgRect" presStyleLbl="bgShp" presStyleIdx="2" presStyleCnt="5" custLinFactNeighborX="-594" custLinFactNeighborY="-11725"/>
      <dgm:spPr/>
    </dgm:pt>
    <dgm:pt modelId="{FAE093F1-AC10-420C-962E-75DD0CE1927A}" type="pres">
      <dgm:prSet presAssocID="{D69A0CCC-C45A-4D14-8399-2340D1F455A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15E8E38-3027-4A54-BD5B-B47A5C1A254B}" type="pres">
      <dgm:prSet presAssocID="{D69A0CCC-C45A-4D14-8399-2340D1F455AB}" presName="spaceRect" presStyleCnt="0"/>
      <dgm:spPr/>
    </dgm:pt>
    <dgm:pt modelId="{354E72B6-F0B2-4A0C-AF8A-1CA548CB9873}" type="pres">
      <dgm:prSet presAssocID="{D69A0CCC-C45A-4D14-8399-2340D1F455AB}" presName="parTx" presStyleLbl="revTx" presStyleIdx="2" presStyleCnt="5">
        <dgm:presLayoutVars>
          <dgm:chMax val="0"/>
          <dgm:chPref val="0"/>
        </dgm:presLayoutVars>
      </dgm:prSet>
      <dgm:spPr/>
    </dgm:pt>
    <dgm:pt modelId="{EF39A918-2062-45F7-99F9-802A26D1FC65}" type="pres">
      <dgm:prSet presAssocID="{334A2727-57A8-43BB-8F57-43D87B7B5812}" presName="sibTrans" presStyleCnt="0"/>
      <dgm:spPr/>
    </dgm:pt>
    <dgm:pt modelId="{E073F5E2-5490-438D-89C9-AEB1B9715E7A}" type="pres">
      <dgm:prSet presAssocID="{0854AF9A-AD68-40BE-8F23-1A82C0BB5D05}" presName="compNode" presStyleCnt="0"/>
      <dgm:spPr/>
    </dgm:pt>
    <dgm:pt modelId="{DD6588BA-CEBC-4CB0-BB5D-0974EDD4D6CC}" type="pres">
      <dgm:prSet presAssocID="{0854AF9A-AD68-40BE-8F23-1A82C0BB5D05}" presName="bgRect" presStyleLbl="bgShp" presStyleIdx="3" presStyleCnt="5"/>
      <dgm:spPr/>
    </dgm:pt>
    <dgm:pt modelId="{91A731F2-DBDB-4FCB-949C-0F1D65BEA585}" type="pres">
      <dgm:prSet presAssocID="{0854AF9A-AD68-40BE-8F23-1A82C0BB5D0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BF836A00-D625-4BFE-9B17-1191F11E987E}" type="pres">
      <dgm:prSet presAssocID="{0854AF9A-AD68-40BE-8F23-1A82C0BB5D05}" presName="spaceRect" presStyleCnt="0"/>
      <dgm:spPr/>
    </dgm:pt>
    <dgm:pt modelId="{F6DB1748-133B-4CAC-BD74-F1D23BBD8F14}" type="pres">
      <dgm:prSet presAssocID="{0854AF9A-AD68-40BE-8F23-1A82C0BB5D05}" presName="parTx" presStyleLbl="revTx" presStyleIdx="3" presStyleCnt="5">
        <dgm:presLayoutVars>
          <dgm:chMax val="0"/>
          <dgm:chPref val="0"/>
        </dgm:presLayoutVars>
      </dgm:prSet>
      <dgm:spPr/>
    </dgm:pt>
    <dgm:pt modelId="{2FB480AD-2C66-4A3F-A218-ECBD08A60006}" type="pres">
      <dgm:prSet presAssocID="{C9A81CD3-FBF8-4C10-95BA-BCFC02D0DA3F}" presName="sibTrans" presStyleCnt="0"/>
      <dgm:spPr/>
    </dgm:pt>
    <dgm:pt modelId="{6351DD2D-25EE-4E84-A7F3-677E312720DA}" type="pres">
      <dgm:prSet presAssocID="{CCF81A2F-3F9E-4DEB-9026-7DBF9C375DA4}" presName="compNode" presStyleCnt="0"/>
      <dgm:spPr/>
    </dgm:pt>
    <dgm:pt modelId="{111E9243-E87B-4212-9FE9-7FC092CC271A}" type="pres">
      <dgm:prSet presAssocID="{CCF81A2F-3F9E-4DEB-9026-7DBF9C375DA4}" presName="bgRect" presStyleLbl="bgShp" presStyleIdx="4" presStyleCnt="5"/>
      <dgm:spPr/>
    </dgm:pt>
    <dgm:pt modelId="{F75A957F-011B-45D9-A08E-7F835739D59D}" type="pres">
      <dgm:prSet presAssocID="{CCF81A2F-3F9E-4DEB-9026-7DBF9C375DA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018563AA-1384-41B9-8821-D9950CE57A00}" type="pres">
      <dgm:prSet presAssocID="{CCF81A2F-3F9E-4DEB-9026-7DBF9C375DA4}" presName="spaceRect" presStyleCnt="0"/>
      <dgm:spPr/>
    </dgm:pt>
    <dgm:pt modelId="{81461BB6-862D-4F72-9C3B-0166776B96B9}" type="pres">
      <dgm:prSet presAssocID="{CCF81A2F-3F9E-4DEB-9026-7DBF9C375DA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1AB27104-8248-4B00-8078-76224A597BC4}" type="presOf" srcId="{D69A0CCC-C45A-4D14-8399-2340D1F455AB}" destId="{354E72B6-F0B2-4A0C-AF8A-1CA548CB9873}" srcOrd="0" destOrd="0" presId="urn:microsoft.com/office/officeart/2018/2/layout/IconVerticalSolidList"/>
    <dgm:cxn modelId="{816EFE0C-A795-43F7-B1BA-A2C595E62833}" type="presOf" srcId="{30B82037-1235-4D62-9688-A455DAB7802A}" destId="{EB90B410-209D-48AB-B5AB-F6C342225567}" srcOrd="0" destOrd="0" presId="urn:microsoft.com/office/officeart/2018/2/layout/IconVerticalSolidList"/>
    <dgm:cxn modelId="{33991A11-EA7A-4DC6-A94D-92BE322338DC}" srcId="{30B82037-1235-4D62-9688-A455DAB7802A}" destId="{D69A0CCC-C45A-4D14-8399-2340D1F455AB}" srcOrd="2" destOrd="0" parTransId="{1B31FB47-2204-485B-9A50-E67165CA84BD}" sibTransId="{334A2727-57A8-43BB-8F57-43D87B7B5812}"/>
    <dgm:cxn modelId="{E0EB081A-A7C5-40E1-B7B3-27710D1D170E}" type="presOf" srcId="{295227A1-32B6-4C92-A150-69C4C708D5FD}" destId="{A3596AC8-0DD3-4977-B936-6FA1ED5623E3}" srcOrd="0" destOrd="0" presId="urn:microsoft.com/office/officeart/2018/2/layout/IconVerticalSolidList"/>
    <dgm:cxn modelId="{776A4166-3A53-485A-AD4F-B55664F9A4B4}" type="presOf" srcId="{CCF81A2F-3F9E-4DEB-9026-7DBF9C375DA4}" destId="{81461BB6-862D-4F72-9C3B-0166776B96B9}" srcOrd="0" destOrd="0" presId="urn:microsoft.com/office/officeart/2018/2/layout/IconVerticalSolidList"/>
    <dgm:cxn modelId="{75EF706E-7A34-432A-8AAC-6D7C4FC24715}" srcId="{30B82037-1235-4D62-9688-A455DAB7802A}" destId="{295227A1-32B6-4C92-A150-69C4C708D5FD}" srcOrd="1" destOrd="0" parTransId="{949E9C0A-2285-4E3A-BF4D-F5FAAD16185C}" sibTransId="{E1E88356-7A16-40E0-B008-93BD2DE8F1C1}"/>
    <dgm:cxn modelId="{CAF0514E-4770-4C2C-AD5E-4776CBE612E2}" srcId="{30B82037-1235-4D62-9688-A455DAB7802A}" destId="{0854AF9A-AD68-40BE-8F23-1A82C0BB5D05}" srcOrd="3" destOrd="0" parTransId="{EA336C31-6A5E-4651-97F2-9F8A40A53614}" sibTransId="{C9A81CD3-FBF8-4C10-95BA-BCFC02D0DA3F}"/>
    <dgm:cxn modelId="{19F29D70-EF94-464B-BD0C-3CCDFD1CBE12}" srcId="{30B82037-1235-4D62-9688-A455DAB7802A}" destId="{CCF81A2F-3F9E-4DEB-9026-7DBF9C375DA4}" srcOrd="4" destOrd="0" parTransId="{7AB4583C-C79E-4EDA-B68F-93BFCEC58E6B}" sibTransId="{DC1FF0D0-BDC5-49CF-BD89-45AF8159462E}"/>
    <dgm:cxn modelId="{111FD394-4645-4BE9-B749-2559AFE0CA63}" type="presOf" srcId="{0854AF9A-AD68-40BE-8F23-1A82C0BB5D05}" destId="{F6DB1748-133B-4CAC-BD74-F1D23BBD8F14}" srcOrd="0" destOrd="0" presId="urn:microsoft.com/office/officeart/2018/2/layout/IconVerticalSolidList"/>
    <dgm:cxn modelId="{DF4D39A5-0D8A-438F-A14B-EAE80A130E42}" srcId="{30B82037-1235-4D62-9688-A455DAB7802A}" destId="{8B8FF45C-5DF2-45D4-AEAD-BAD484AE3CB4}" srcOrd="0" destOrd="0" parTransId="{FE220DC0-366C-4D62-9C5D-5F8F6DE8C394}" sibTransId="{9BA926B4-2364-47EF-9019-A9E42EA0CB2F}"/>
    <dgm:cxn modelId="{367674F2-F849-48BC-975E-36668F7282A0}" type="presOf" srcId="{8B8FF45C-5DF2-45D4-AEAD-BAD484AE3CB4}" destId="{D1D776FA-ADD3-452B-AAFD-D6923634ECBC}" srcOrd="0" destOrd="0" presId="urn:microsoft.com/office/officeart/2018/2/layout/IconVerticalSolidList"/>
    <dgm:cxn modelId="{DB657A3C-2E5A-48AD-8328-A30A649F8799}" type="presParOf" srcId="{EB90B410-209D-48AB-B5AB-F6C342225567}" destId="{D80379BB-0D10-4C8A-9F62-41C9CF5CCECD}" srcOrd="0" destOrd="0" presId="urn:microsoft.com/office/officeart/2018/2/layout/IconVerticalSolidList"/>
    <dgm:cxn modelId="{1BB7125F-EF55-47EF-8580-929730C0CD3E}" type="presParOf" srcId="{D80379BB-0D10-4C8A-9F62-41C9CF5CCECD}" destId="{B7F59662-DF91-4232-8DB5-066DC16CD16A}" srcOrd="0" destOrd="0" presId="urn:microsoft.com/office/officeart/2018/2/layout/IconVerticalSolidList"/>
    <dgm:cxn modelId="{C5BEFA57-5E3F-41C5-AB99-B749CE1DAF81}" type="presParOf" srcId="{D80379BB-0D10-4C8A-9F62-41C9CF5CCECD}" destId="{E1F9068F-2F36-493E-AE30-57C116FDBA78}" srcOrd="1" destOrd="0" presId="urn:microsoft.com/office/officeart/2018/2/layout/IconVerticalSolidList"/>
    <dgm:cxn modelId="{BF6C3B38-ED58-4620-BC96-B87AF65C7E58}" type="presParOf" srcId="{D80379BB-0D10-4C8A-9F62-41C9CF5CCECD}" destId="{BA4BDFC7-B2BF-4188-BCD2-71127EFF1A51}" srcOrd="2" destOrd="0" presId="urn:microsoft.com/office/officeart/2018/2/layout/IconVerticalSolidList"/>
    <dgm:cxn modelId="{79F6F926-D482-4838-BBCA-FC6AF0322303}" type="presParOf" srcId="{D80379BB-0D10-4C8A-9F62-41C9CF5CCECD}" destId="{D1D776FA-ADD3-452B-AAFD-D6923634ECBC}" srcOrd="3" destOrd="0" presId="urn:microsoft.com/office/officeart/2018/2/layout/IconVerticalSolidList"/>
    <dgm:cxn modelId="{272C4877-B546-40B0-A573-9462383963B7}" type="presParOf" srcId="{EB90B410-209D-48AB-B5AB-F6C342225567}" destId="{438E3526-AFA9-4291-8869-1B0F0B89C5CD}" srcOrd="1" destOrd="0" presId="urn:microsoft.com/office/officeart/2018/2/layout/IconVerticalSolidList"/>
    <dgm:cxn modelId="{7537F203-82AA-4490-98D4-8F441662BED6}" type="presParOf" srcId="{EB90B410-209D-48AB-B5AB-F6C342225567}" destId="{36F64784-3701-46B4-8518-10C7152E336E}" srcOrd="2" destOrd="0" presId="urn:microsoft.com/office/officeart/2018/2/layout/IconVerticalSolidList"/>
    <dgm:cxn modelId="{B9EBCA58-D536-452D-B901-BCBA3C435F91}" type="presParOf" srcId="{36F64784-3701-46B4-8518-10C7152E336E}" destId="{B0C691E1-2574-46CC-9CE3-A759DFCA319B}" srcOrd="0" destOrd="0" presId="urn:microsoft.com/office/officeart/2018/2/layout/IconVerticalSolidList"/>
    <dgm:cxn modelId="{48FC6110-DF42-4DB3-952A-CB6D52E9EEF2}" type="presParOf" srcId="{36F64784-3701-46B4-8518-10C7152E336E}" destId="{01CD9A85-AE2A-49DF-9BE9-E4F962D7D8EE}" srcOrd="1" destOrd="0" presId="urn:microsoft.com/office/officeart/2018/2/layout/IconVerticalSolidList"/>
    <dgm:cxn modelId="{BDD87462-8BE4-493C-B9E5-367AAF0C4881}" type="presParOf" srcId="{36F64784-3701-46B4-8518-10C7152E336E}" destId="{D0470B18-DCCE-4B85-BA31-ED8CD4B90016}" srcOrd="2" destOrd="0" presId="urn:microsoft.com/office/officeart/2018/2/layout/IconVerticalSolidList"/>
    <dgm:cxn modelId="{F4B55608-8B03-4AF2-B8C9-AF41A081DBBB}" type="presParOf" srcId="{36F64784-3701-46B4-8518-10C7152E336E}" destId="{A3596AC8-0DD3-4977-B936-6FA1ED5623E3}" srcOrd="3" destOrd="0" presId="urn:microsoft.com/office/officeart/2018/2/layout/IconVerticalSolidList"/>
    <dgm:cxn modelId="{C2FDAD6F-8B43-467C-989A-AEFB096F357E}" type="presParOf" srcId="{EB90B410-209D-48AB-B5AB-F6C342225567}" destId="{CA6DE1B3-6DB3-470A-ACC2-791ADBE92C56}" srcOrd="3" destOrd="0" presId="urn:microsoft.com/office/officeart/2018/2/layout/IconVerticalSolidList"/>
    <dgm:cxn modelId="{D97C8425-B8C7-43D7-87F5-14608BB3C5D4}" type="presParOf" srcId="{EB90B410-209D-48AB-B5AB-F6C342225567}" destId="{88641012-EAD4-48D2-8F3B-99D58EBE28AD}" srcOrd="4" destOrd="0" presId="urn:microsoft.com/office/officeart/2018/2/layout/IconVerticalSolidList"/>
    <dgm:cxn modelId="{0329CF2D-760A-4A5A-AFD4-418A58A54413}" type="presParOf" srcId="{88641012-EAD4-48D2-8F3B-99D58EBE28AD}" destId="{66083D7D-649D-4401-9ADA-23DE091951AF}" srcOrd="0" destOrd="0" presId="urn:microsoft.com/office/officeart/2018/2/layout/IconVerticalSolidList"/>
    <dgm:cxn modelId="{E7389CED-9B83-42B4-A0C3-9CDDA0EA7BF6}" type="presParOf" srcId="{88641012-EAD4-48D2-8F3B-99D58EBE28AD}" destId="{FAE093F1-AC10-420C-962E-75DD0CE1927A}" srcOrd="1" destOrd="0" presId="urn:microsoft.com/office/officeart/2018/2/layout/IconVerticalSolidList"/>
    <dgm:cxn modelId="{6A84613D-197D-44A8-B263-C8F9E4037612}" type="presParOf" srcId="{88641012-EAD4-48D2-8F3B-99D58EBE28AD}" destId="{815E8E38-3027-4A54-BD5B-B47A5C1A254B}" srcOrd="2" destOrd="0" presId="urn:microsoft.com/office/officeart/2018/2/layout/IconVerticalSolidList"/>
    <dgm:cxn modelId="{A596923B-DC43-4192-ACCD-9D6931B679F4}" type="presParOf" srcId="{88641012-EAD4-48D2-8F3B-99D58EBE28AD}" destId="{354E72B6-F0B2-4A0C-AF8A-1CA548CB9873}" srcOrd="3" destOrd="0" presId="urn:microsoft.com/office/officeart/2018/2/layout/IconVerticalSolidList"/>
    <dgm:cxn modelId="{50E51BCA-B022-4F95-BE94-E1F47BFDA68F}" type="presParOf" srcId="{EB90B410-209D-48AB-B5AB-F6C342225567}" destId="{EF39A918-2062-45F7-99F9-802A26D1FC65}" srcOrd="5" destOrd="0" presId="urn:microsoft.com/office/officeart/2018/2/layout/IconVerticalSolidList"/>
    <dgm:cxn modelId="{37E27E95-7244-4198-970E-3000C1136029}" type="presParOf" srcId="{EB90B410-209D-48AB-B5AB-F6C342225567}" destId="{E073F5E2-5490-438D-89C9-AEB1B9715E7A}" srcOrd="6" destOrd="0" presId="urn:microsoft.com/office/officeart/2018/2/layout/IconVerticalSolidList"/>
    <dgm:cxn modelId="{B1BF56DF-A74D-4779-B6CB-46AC2D3D2516}" type="presParOf" srcId="{E073F5E2-5490-438D-89C9-AEB1B9715E7A}" destId="{DD6588BA-CEBC-4CB0-BB5D-0974EDD4D6CC}" srcOrd="0" destOrd="0" presId="urn:microsoft.com/office/officeart/2018/2/layout/IconVerticalSolidList"/>
    <dgm:cxn modelId="{8C80C2CE-D7FD-47A9-B3EF-584EADCCEAD7}" type="presParOf" srcId="{E073F5E2-5490-438D-89C9-AEB1B9715E7A}" destId="{91A731F2-DBDB-4FCB-949C-0F1D65BEA585}" srcOrd="1" destOrd="0" presId="urn:microsoft.com/office/officeart/2018/2/layout/IconVerticalSolidList"/>
    <dgm:cxn modelId="{77C8DFBB-B806-4711-B8D4-40DE2F490645}" type="presParOf" srcId="{E073F5E2-5490-438D-89C9-AEB1B9715E7A}" destId="{BF836A00-D625-4BFE-9B17-1191F11E987E}" srcOrd="2" destOrd="0" presId="urn:microsoft.com/office/officeart/2018/2/layout/IconVerticalSolidList"/>
    <dgm:cxn modelId="{55408FDD-51D8-405F-A2AE-98F143CA1EED}" type="presParOf" srcId="{E073F5E2-5490-438D-89C9-AEB1B9715E7A}" destId="{F6DB1748-133B-4CAC-BD74-F1D23BBD8F14}" srcOrd="3" destOrd="0" presId="urn:microsoft.com/office/officeart/2018/2/layout/IconVerticalSolidList"/>
    <dgm:cxn modelId="{6506D880-4E22-45D9-B52D-CF0D7A9724DB}" type="presParOf" srcId="{EB90B410-209D-48AB-B5AB-F6C342225567}" destId="{2FB480AD-2C66-4A3F-A218-ECBD08A60006}" srcOrd="7" destOrd="0" presId="urn:microsoft.com/office/officeart/2018/2/layout/IconVerticalSolidList"/>
    <dgm:cxn modelId="{0DB807A1-E47B-40EE-BE88-B1A9604CAF06}" type="presParOf" srcId="{EB90B410-209D-48AB-B5AB-F6C342225567}" destId="{6351DD2D-25EE-4E84-A7F3-677E312720DA}" srcOrd="8" destOrd="0" presId="urn:microsoft.com/office/officeart/2018/2/layout/IconVerticalSolidList"/>
    <dgm:cxn modelId="{7C81C601-25FD-4355-9AB2-2A71DAD8DEDF}" type="presParOf" srcId="{6351DD2D-25EE-4E84-A7F3-677E312720DA}" destId="{111E9243-E87B-4212-9FE9-7FC092CC271A}" srcOrd="0" destOrd="0" presId="urn:microsoft.com/office/officeart/2018/2/layout/IconVerticalSolidList"/>
    <dgm:cxn modelId="{74BE1355-17DF-4A3E-8217-8AA1F6ACFAF4}" type="presParOf" srcId="{6351DD2D-25EE-4E84-A7F3-677E312720DA}" destId="{F75A957F-011B-45D9-A08E-7F835739D59D}" srcOrd="1" destOrd="0" presId="urn:microsoft.com/office/officeart/2018/2/layout/IconVerticalSolidList"/>
    <dgm:cxn modelId="{91D2EB66-62D5-47CA-B42D-49C147649A82}" type="presParOf" srcId="{6351DD2D-25EE-4E84-A7F3-677E312720DA}" destId="{018563AA-1384-41B9-8821-D9950CE57A00}" srcOrd="2" destOrd="0" presId="urn:microsoft.com/office/officeart/2018/2/layout/IconVerticalSolidList"/>
    <dgm:cxn modelId="{E529710B-B46B-4A7E-AAA5-6ADCF922DD9A}" type="presParOf" srcId="{6351DD2D-25EE-4E84-A7F3-677E312720DA}" destId="{81461BB6-862D-4F72-9C3B-0166776B96B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93BAFF-715F-4F56-B608-1DF5B28EE414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1D03CE6-5CD2-49DA-A700-C47C71974C1A}">
      <dgm:prSet/>
      <dgm:spPr/>
      <dgm:t>
        <a:bodyPr/>
        <a:lstStyle/>
        <a:p>
          <a:r>
            <a:rPr lang="en-GB" dirty="0"/>
            <a:t>Introductions made through BU University Placement Learning Advisor (UPLA) team</a:t>
          </a:r>
          <a:endParaRPr lang="en-US" dirty="0"/>
        </a:p>
      </dgm:t>
    </dgm:pt>
    <dgm:pt modelId="{59735F6B-742F-4C81-8395-F2DB9F93D005}" type="parTrans" cxnId="{5F8AD243-B5DB-465E-893E-DF8DE320A48E}">
      <dgm:prSet/>
      <dgm:spPr/>
      <dgm:t>
        <a:bodyPr/>
        <a:lstStyle/>
        <a:p>
          <a:endParaRPr lang="en-US"/>
        </a:p>
      </dgm:t>
    </dgm:pt>
    <dgm:pt modelId="{C18D07C1-DB84-418C-A315-7BB114F43E66}" type="sibTrans" cxnId="{5F8AD243-B5DB-465E-893E-DF8DE320A48E}">
      <dgm:prSet/>
      <dgm:spPr/>
      <dgm:t>
        <a:bodyPr/>
        <a:lstStyle/>
        <a:p>
          <a:endParaRPr lang="en-US"/>
        </a:p>
      </dgm:t>
    </dgm:pt>
    <dgm:pt modelId="{57DDF2A5-AAF2-429D-8072-C5866FAB8874}">
      <dgm:prSet/>
      <dgm:spPr/>
      <dgm:t>
        <a:bodyPr/>
        <a:lstStyle/>
        <a:p>
          <a:r>
            <a:rPr lang="en-US" dirty="0"/>
            <a:t>Placement</a:t>
          </a:r>
          <a:r>
            <a:rPr lang="en-US" baseline="0" dirty="0"/>
            <a:t> planning by physiotherapy placement lead</a:t>
          </a:r>
          <a:endParaRPr lang="en-US" dirty="0"/>
        </a:p>
      </dgm:t>
    </dgm:pt>
    <dgm:pt modelId="{50DB6E55-51D9-45AA-91FA-F72A85B2C776}" type="parTrans" cxnId="{0122928C-2F5F-42FC-A7CA-28F12486D57F}">
      <dgm:prSet/>
      <dgm:spPr/>
      <dgm:t>
        <a:bodyPr/>
        <a:lstStyle/>
        <a:p>
          <a:endParaRPr lang="en-US"/>
        </a:p>
      </dgm:t>
    </dgm:pt>
    <dgm:pt modelId="{8080AC1B-AA9C-4FDC-BF88-1CD7BA0D16C9}" type="sibTrans" cxnId="{0122928C-2F5F-42FC-A7CA-28F12486D57F}">
      <dgm:prSet/>
      <dgm:spPr/>
      <dgm:t>
        <a:bodyPr/>
        <a:lstStyle/>
        <a:p>
          <a:endParaRPr lang="en-US"/>
        </a:p>
      </dgm:t>
    </dgm:pt>
    <dgm:pt modelId="{534C2F2B-3965-41C7-B7F3-70E0C69C2830}">
      <dgm:prSet/>
      <dgm:spPr/>
      <dgm:t>
        <a:bodyPr/>
        <a:lstStyle/>
        <a:p>
          <a:r>
            <a:rPr lang="en-GB" dirty="0"/>
            <a:t>Placement agreement  negotiation and review  </a:t>
          </a:r>
          <a:endParaRPr lang="en-US" dirty="0"/>
        </a:p>
      </dgm:t>
    </dgm:pt>
    <dgm:pt modelId="{6CCEDB35-F498-41C3-AB19-E3AEDB774B91}" type="parTrans" cxnId="{E645AA74-B2C9-4BF5-8DF6-58DB4AF9F4B3}">
      <dgm:prSet/>
      <dgm:spPr/>
      <dgm:t>
        <a:bodyPr/>
        <a:lstStyle/>
        <a:p>
          <a:endParaRPr lang="en-US"/>
        </a:p>
      </dgm:t>
    </dgm:pt>
    <dgm:pt modelId="{ACD4F49F-8DAF-44ED-8700-571FFDFC37A8}" type="sibTrans" cxnId="{E645AA74-B2C9-4BF5-8DF6-58DB4AF9F4B3}">
      <dgm:prSet/>
      <dgm:spPr/>
      <dgm:t>
        <a:bodyPr/>
        <a:lstStyle/>
        <a:p>
          <a:endParaRPr lang="en-US"/>
        </a:p>
      </dgm:t>
    </dgm:pt>
    <dgm:pt modelId="{9AD221C7-D48E-4DE8-90E5-8DD870649DE3}">
      <dgm:prSet/>
      <dgm:spPr/>
      <dgm:t>
        <a:bodyPr/>
        <a:lstStyle/>
        <a:p>
          <a:r>
            <a:rPr lang="en-GB" dirty="0"/>
            <a:t>Tariff payment discussion </a:t>
          </a:r>
          <a:endParaRPr lang="en-US" dirty="0"/>
        </a:p>
      </dgm:t>
    </dgm:pt>
    <dgm:pt modelId="{27853482-2AAB-47B8-9F7D-673A9674A8C3}" type="parTrans" cxnId="{30EF698A-D48B-4325-A229-DED8127FF77F}">
      <dgm:prSet/>
      <dgm:spPr/>
      <dgm:t>
        <a:bodyPr/>
        <a:lstStyle/>
        <a:p>
          <a:endParaRPr lang="en-US"/>
        </a:p>
      </dgm:t>
    </dgm:pt>
    <dgm:pt modelId="{2106A278-71A6-44CF-BF1B-1D2DE4E456C3}" type="sibTrans" cxnId="{30EF698A-D48B-4325-A229-DED8127FF77F}">
      <dgm:prSet/>
      <dgm:spPr/>
      <dgm:t>
        <a:bodyPr/>
        <a:lstStyle/>
        <a:p>
          <a:endParaRPr lang="en-US"/>
        </a:p>
      </dgm:t>
    </dgm:pt>
    <dgm:pt modelId="{D68D4A90-C3AE-418F-8734-85B795C614AF}">
      <dgm:prSet/>
      <dgm:spPr/>
      <dgm:t>
        <a:bodyPr/>
        <a:lstStyle/>
        <a:p>
          <a:r>
            <a:rPr lang="en-GB" dirty="0"/>
            <a:t>Long arm supervisor recruitment, meetings  and coaching </a:t>
          </a:r>
          <a:endParaRPr lang="en-US" dirty="0"/>
        </a:p>
      </dgm:t>
    </dgm:pt>
    <dgm:pt modelId="{3C35CE0C-CE31-4AB3-801E-03DF35C7F2F8}" type="parTrans" cxnId="{C1C48140-E716-463F-8846-6F87DB926D93}">
      <dgm:prSet/>
      <dgm:spPr/>
      <dgm:t>
        <a:bodyPr/>
        <a:lstStyle/>
        <a:p>
          <a:endParaRPr lang="en-US"/>
        </a:p>
      </dgm:t>
    </dgm:pt>
    <dgm:pt modelId="{D91E44FD-BA20-465E-942C-7A97E6FD09EF}" type="sibTrans" cxnId="{C1C48140-E716-463F-8846-6F87DB926D93}">
      <dgm:prSet/>
      <dgm:spPr/>
      <dgm:t>
        <a:bodyPr/>
        <a:lstStyle/>
        <a:p>
          <a:endParaRPr lang="en-US"/>
        </a:p>
      </dgm:t>
    </dgm:pt>
    <dgm:pt modelId="{9B70C8E3-A4DE-44C9-8213-758DCF23B796}">
      <dgm:prSet/>
      <dgm:spPr/>
      <dgm:t>
        <a:bodyPr/>
        <a:lstStyle/>
        <a:p>
          <a:r>
            <a:rPr lang="en-GB" dirty="0"/>
            <a:t>Student recruitment, selection and coaching </a:t>
          </a:r>
          <a:endParaRPr lang="en-US" dirty="0"/>
        </a:p>
      </dgm:t>
    </dgm:pt>
    <dgm:pt modelId="{25FA6806-D231-41E6-9989-4FDCF61B7357}" type="parTrans" cxnId="{D570AAA3-ADE3-48E5-A652-93D03359D9D9}">
      <dgm:prSet/>
      <dgm:spPr/>
      <dgm:t>
        <a:bodyPr/>
        <a:lstStyle/>
        <a:p>
          <a:endParaRPr lang="en-US"/>
        </a:p>
      </dgm:t>
    </dgm:pt>
    <dgm:pt modelId="{00737786-1623-468B-BDE8-B781D3DE1758}" type="sibTrans" cxnId="{D570AAA3-ADE3-48E5-A652-93D03359D9D9}">
      <dgm:prSet/>
      <dgm:spPr/>
      <dgm:t>
        <a:bodyPr/>
        <a:lstStyle/>
        <a:p>
          <a:endParaRPr lang="en-US"/>
        </a:p>
      </dgm:t>
    </dgm:pt>
    <dgm:pt modelId="{3B08E522-F293-434C-B484-669623B3ADAA}">
      <dgm:prSet/>
      <dgm:spPr/>
      <dgm:t>
        <a:bodyPr/>
        <a:lstStyle/>
        <a:p>
          <a:r>
            <a:rPr lang="en-GB" dirty="0"/>
            <a:t>Pre placement meeting of UPLA’s, physiotherapy placement lead, long arm supervisors and students</a:t>
          </a:r>
          <a:endParaRPr lang="en-US" dirty="0"/>
        </a:p>
      </dgm:t>
    </dgm:pt>
    <dgm:pt modelId="{1E1B717E-5ED5-47E7-A748-67F3AFC0ED62}" type="parTrans" cxnId="{D6E181E2-E9F8-49EF-B98E-4E29D248BD59}">
      <dgm:prSet/>
      <dgm:spPr/>
      <dgm:t>
        <a:bodyPr/>
        <a:lstStyle/>
        <a:p>
          <a:endParaRPr lang="en-US"/>
        </a:p>
      </dgm:t>
    </dgm:pt>
    <dgm:pt modelId="{9DACC33E-70F1-44D0-81CB-BA12C72D21C2}" type="sibTrans" cxnId="{D6E181E2-E9F8-49EF-B98E-4E29D248BD59}">
      <dgm:prSet/>
      <dgm:spPr/>
      <dgm:t>
        <a:bodyPr/>
        <a:lstStyle/>
        <a:p>
          <a:endParaRPr lang="en-US"/>
        </a:p>
      </dgm:t>
    </dgm:pt>
    <dgm:pt modelId="{02168CA6-3FE3-4FF2-BCE0-3F6A8302A2F4}">
      <dgm:prSet/>
      <dgm:spPr/>
      <dgm:t>
        <a:bodyPr/>
        <a:lstStyle/>
        <a:p>
          <a:r>
            <a:rPr lang="en-GB" dirty="0"/>
            <a:t>Pre placement visit by UPLA and physiotherapy placement lead</a:t>
          </a:r>
          <a:endParaRPr lang="en-US" dirty="0"/>
        </a:p>
      </dgm:t>
    </dgm:pt>
    <dgm:pt modelId="{64275B6C-BBD9-44AA-A5AF-2F37AE3D4B33}" type="parTrans" cxnId="{10028683-47EC-4EB0-97F6-CE6BBCA464AB}">
      <dgm:prSet/>
      <dgm:spPr/>
      <dgm:t>
        <a:bodyPr/>
        <a:lstStyle/>
        <a:p>
          <a:endParaRPr lang="en-US"/>
        </a:p>
      </dgm:t>
    </dgm:pt>
    <dgm:pt modelId="{C38D269E-A5B5-4592-BC1F-BC4181D3B2D0}" type="sibTrans" cxnId="{10028683-47EC-4EB0-97F6-CE6BBCA464AB}">
      <dgm:prSet/>
      <dgm:spPr/>
      <dgm:t>
        <a:bodyPr/>
        <a:lstStyle/>
        <a:p>
          <a:endParaRPr lang="en-US"/>
        </a:p>
      </dgm:t>
    </dgm:pt>
    <dgm:pt modelId="{41CE9463-9E5D-4A05-B2FB-1A9FB8188669}" type="pres">
      <dgm:prSet presAssocID="{2393BAFF-715F-4F56-B608-1DF5B28EE414}" presName="Name0" presStyleCnt="0">
        <dgm:presLayoutVars>
          <dgm:dir/>
          <dgm:resizeHandles val="exact"/>
        </dgm:presLayoutVars>
      </dgm:prSet>
      <dgm:spPr/>
    </dgm:pt>
    <dgm:pt modelId="{194F5D8C-65F5-484F-A26F-2A857FB8CE3C}" type="pres">
      <dgm:prSet presAssocID="{91D03CE6-5CD2-49DA-A700-C47C71974C1A}" presName="node" presStyleLbl="node1" presStyleIdx="0" presStyleCnt="8">
        <dgm:presLayoutVars>
          <dgm:bulletEnabled val="1"/>
        </dgm:presLayoutVars>
      </dgm:prSet>
      <dgm:spPr/>
    </dgm:pt>
    <dgm:pt modelId="{34038D58-2E92-44D8-B197-B09ED783E56D}" type="pres">
      <dgm:prSet presAssocID="{C18D07C1-DB84-418C-A315-7BB114F43E66}" presName="sibTrans" presStyleLbl="sibTrans1D1" presStyleIdx="0" presStyleCnt="7"/>
      <dgm:spPr/>
    </dgm:pt>
    <dgm:pt modelId="{3773FFC9-8C86-4625-B845-55C128C13329}" type="pres">
      <dgm:prSet presAssocID="{C18D07C1-DB84-418C-A315-7BB114F43E66}" presName="connectorText" presStyleLbl="sibTrans1D1" presStyleIdx="0" presStyleCnt="7"/>
      <dgm:spPr/>
    </dgm:pt>
    <dgm:pt modelId="{90111D76-53F8-4373-BA20-AD644C946B49}" type="pres">
      <dgm:prSet presAssocID="{57DDF2A5-AAF2-429D-8072-C5866FAB8874}" presName="node" presStyleLbl="node1" presStyleIdx="1" presStyleCnt="8">
        <dgm:presLayoutVars>
          <dgm:bulletEnabled val="1"/>
        </dgm:presLayoutVars>
      </dgm:prSet>
      <dgm:spPr/>
    </dgm:pt>
    <dgm:pt modelId="{D3AECC63-1E0F-4B6F-8118-A3934381E8B2}" type="pres">
      <dgm:prSet presAssocID="{8080AC1B-AA9C-4FDC-BF88-1CD7BA0D16C9}" presName="sibTrans" presStyleLbl="sibTrans1D1" presStyleIdx="1" presStyleCnt="7"/>
      <dgm:spPr/>
    </dgm:pt>
    <dgm:pt modelId="{8BE99BCB-6CC1-41D6-869C-4BE2DF572766}" type="pres">
      <dgm:prSet presAssocID="{8080AC1B-AA9C-4FDC-BF88-1CD7BA0D16C9}" presName="connectorText" presStyleLbl="sibTrans1D1" presStyleIdx="1" presStyleCnt="7"/>
      <dgm:spPr/>
    </dgm:pt>
    <dgm:pt modelId="{63B49CAF-C55C-46F8-A64E-B8C733ECBE59}" type="pres">
      <dgm:prSet presAssocID="{534C2F2B-3965-41C7-B7F3-70E0C69C2830}" presName="node" presStyleLbl="node1" presStyleIdx="2" presStyleCnt="8">
        <dgm:presLayoutVars>
          <dgm:bulletEnabled val="1"/>
        </dgm:presLayoutVars>
      </dgm:prSet>
      <dgm:spPr/>
    </dgm:pt>
    <dgm:pt modelId="{7514C4A1-1487-4EFC-8927-41AB79DD00CE}" type="pres">
      <dgm:prSet presAssocID="{ACD4F49F-8DAF-44ED-8700-571FFDFC37A8}" presName="sibTrans" presStyleLbl="sibTrans1D1" presStyleIdx="2" presStyleCnt="7"/>
      <dgm:spPr/>
    </dgm:pt>
    <dgm:pt modelId="{EB45FB52-99BB-440F-A4D7-00A0F6CEF23B}" type="pres">
      <dgm:prSet presAssocID="{ACD4F49F-8DAF-44ED-8700-571FFDFC37A8}" presName="connectorText" presStyleLbl="sibTrans1D1" presStyleIdx="2" presStyleCnt="7"/>
      <dgm:spPr/>
    </dgm:pt>
    <dgm:pt modelId="{17423F35-E409-4C7E-8997-FFB1DC87D62B}" type="pres">
      <dgm:prSet presAssocID="{9AD221C7-D48E-4DE8-90E5-8DD870649DE3}" presName="node" presStyleLbl="node1" presStyleIdx="3" presStyleCnt="8">
        <dgm:presLayoutVars>
          <dgm:bulletEnabled val="1"/>
        </dgm:presLayoutVars>
      </dgm:prSet>
      <dgm:spPr/>
    </dgm:pt>
    <dgm:pt modelId="{4056438B-261A-4BA3-B9AD-F07AFD8AADF2}" type="pres">
      <dgm:prSet presAssocID="{2106A278-71A6-44CF-BF1B-1D2DE4E456C3}" presName="sibTrans" presStyleLbl="sibTrans1D1" presStyleIdx="3" presStyleCnt="7"/>
      <dgm:spPr/>
    </dgm:pt>
    <dgm:pt modelId="{9BAEE7D8-0D25-4A59-AAFB-B59406275EF1}" type="pres">
      <dgm:prSet presAssocID="{2106A278-71A6-44CF-BF1B-1D2DE4E456C3}" presName="connectorText" presStyleLbl="sibTrans1D1" presStyleIdx="3" presStyleCnt="7"/>
      <dgm:spPr/>
    </dgm:pt>
    <dgm:pt modelId="{A074AB8C-8C45-44BE-9606-88E529C07D24}" type="pres">
      <dgm:prSet presAssocID="{D68D4A90-C3AE-418F-8734-85B795C614AF}" presName="node" presStyleLbl="node1" presStyleIdx="4" presStyleCnt="8">
        <dgm:presLayoutVars>
          <dgm:bulletEnabled val="1"/>
        </dgm:presLayoutVars>
      </dgm:prSet>
      <dgm:spPr/>
    </dgm:pt>
    <dgm:pt modelId="{75363394-B48F-4067-9746-048CD6EB8734}" type="pres">
      <dgm:prSet presAssocID="{D91E44FD-BA20-465E-942C-7A97E6FD09EF}" presName="sibTrans" presStyleLbl="sibTrans1D1" presStyleIdx="4" presStyleCnt="7"/>
      <dgm:spPr/>
    </dgm:pt>
    <dgm:pt modelId="{F9732D18-DC4B-41E6-9D5C-4B548575DC9C}" type="pres">
      <dgm:prSet presAssocID="{D91E44FD-BA20-465E-942C-7A97E6FD09EF}" presName="connectorText" presStyleLbl="sibTrans1D1" presStyleIdx="4" presStyleCnt="7"/>
      <dgm:spPr/>
    </dgm:pt>
    <dgm:pt modelId="{CC3E2527-75F3-4284-AFC2-CA1B3C5EA9B7}" type="pres">
      <dgm:prSet presAssocID="{9B70C8E3-A4DE-44C9-8213-758DCF23B796}" presName="node" presStyleLbl="node1" presStyleIdx="5" presStyleCnt="8">
        <dgm:presLayoutVars>
          <dgm:bulletEnabled val="1"/>
        </dgm:presLayoutVars>
      </dgm:prSet>
      <dgm:spPr/>
    </dgm:pt>
    <dgm:pt modelId="{07959308-3558-44A7-BF37-1D277C208C22}" type="pres">
      <dgm:prSet presAssocID="{00737786-1623-468B-BDE8-B781D3DE1758}" presName="sibTrans" presStyleLbl="sibTrans1D1" presStyleIdx="5" presStyleCnt="7"/>
      <dgm:spPr/>
    </dgm:pt>
    <dgm:pt modelId="{A28ED2EA-CEB8-4994-B67B-20F049797ED1}" type="pres">
      <dgm:prSet presAssocID="{00737786-1623-468B-BDE8-B781D3DE1758}" presName="connectorText" presStyleLbl="sibTrans1D1" presStyleIdx="5" presStyleCnt="7"/>
      <dgm:spPr/>
    </dgm:pt>
    <dgm:pt modelId="{978369AB-C7DC-4013-A179-A8FCD90D5890}" type="pres">
      <dgm:prSet presAssocID="{3B08E522-F293-434C-B484-669623B3ADAA}" presName="node" presStyleLbl="node1" presStyleIdx="6" presStyleCnt="8">
        <dgm:presLayoutVars>
          <dgm:bulletEnabled val="1"/>
        </dgm:presLayoutVars>
      </dgm:prSet>
      <dgm:spPr/>
    </dgm:pt>
    <dgm:pt modelId="{AA5FEDAF-826B-4B78-9A0B-3668EB144C0E}" type="pres">
      <dgm:prSet presAssocID="{9DACC33E-70F1-44D0-81CB-BA12C72D21C2}" presName="sibTrans" presStyleLbl="sibTrans1D1" presStyleIdx="6" presStyleCnt="7"/>
      <dgm:spPr/>
    </dgm:pt>
    <dgm:pt modelId="{445E2EFC-5055-4543-98A7-76420B0CC427}" type="pres">
      <dgm:prSet presAssocID="{9DACC33E-70F1-44D0-81CB-BA12C72D21C2}" presName="connectorText" presStyleLbl="sibTrans1D1" presStyleIdx="6" presStyleCnt="7"/>
      <dgm:spPr/>
    </dgm:pt>
    <dgm:pt modelId="{2C6F28C9-A075-4CE8-97F5-A4445CDB6C1A}" type="pres">
      <dgm:prSet presAssocID="{02168CA6-3FE3-4FF2-BCE0-3F6A8302A2F4}" presName="node" presStyleLbl="node1" presStyleIdx="7" presStyleCnt="8">
        <dgm:presLayoutVars>
          <dgm:bulletEnabled val="1"/>
        </dgm:presLayoutVars>
      </dgm:prSet>
      <dgm:spPr/>
    </dgm:pt>
  </dgm:ptLst>
  <dgm:cxnLst>
    <dgm:cxn modelId="{A8C6400A-BE03-4816-89B6-83184246D360}" type="presOf" srcId="{2106A278-71A6-44CF-BF1B-1D2DE4E456C3}" destId="{9BAEE7D8-0D25-4A59-AAFB-B59406275EF1}" srcOrd="1" destOrd="0" presId="urn:microsoft.com/office/officeart/2016/7/layout/RepeatingBendingProcessNew"/>
    <dgm:cxn modelId="{A04EA915-F7BB-4848-9916-59159C97C2C3}" type="presOf" srcId="{00737786-1623-468B-BDE8-B781D3DE1758}" destId="{A28ED2EA-CEB8-4994-B67B-20F049797ED1}" srcOrd="1" destOrd="0" presId="urn:microsoft.com/office/officeart/2016/7/layout/RepeatingBendingProcessNew"/>
    <dgm:cxn modelId="{E7364C16-7E43-4A81-A448-384DB1D6EF68}" type="presOf" srcId="{D91E44FD-BA20-465E-942C-7A97E6FD09EF}" destId="{75363394-B48F-4067-9746-048CD6EB8734}" srcOrd="0" destOrd="0" presId="urn:microsoft.com/office/officeart/2016/7/layout/RepeatingBendingProcessNew"/>
    <dgm:cxn modelId="{8A191B1E-2877-401E-8220-948959392302}" type="presOf" srcId="{534C2F2B-3965-41C7-B7F3-70E0C69C2830}" destId="{63B49CAF-C55C-46F8-A64E-B8C733ECBE59}" srcOrd="0" destOrd="0" presId="urn:microsoft.com/office/officeart/2016/7/layout/RepeatingBendingProcessNew"/>
    <dgm:cxn modelId="{3C463E23-BD07-4D85-9661-8FE210A81E90}" type="presOf" srcId="{D68D4A90-C3AE-418F-8734-85B795C614AF}" destId="{A074AB8C-8C45-44BE-9606-88E529C07D24}" srcOrd="0" destOrd="0" presId="urn:microsoft.com/office/officeart/2016/7/layout/RepeatingBendingProcessNew"/>
    <dgm:cxn modelId="{71C27D27-9B8A-4023-82E2-1A9DF9E60F21}" type="presOf" srcId="{C18D07C1-DB84-418C-A315-7BB114F43E66}" destId="{34038D58-2E92-44D8-B197-B09ED783E56D}" srcOrd="0" destOrd="0" presId="urn:microsoft.com/office/officeart/2016/7/layout/RepeatingBendingProcessNew"/>
    <dgm:cxn modelId="{81D91935-62E1-4963-B3D6-2F714804EF9B}" type="presOf" srcId="{8080AC1B-AA9C-4FDC-BF88-1CD7BA0D16C9}" destId="{D3AECC63-1E0F-4B6F-8118-A3934381E8B2}" srcOrd="0" destOrd="0" presId="urn:microsoft.com/office/officeart/2016/7/layout/RepeatingBendingProcessNew"/>
    <dgm:cxn modelId="{C1C48140-E716-463F-8846-6F87DB926D93}" srcId="{2393BAFF-715F-4F56-B608-1DF5B28EE414}" destId="{D68D4A90-C3AE-418F-8734-85B795C614AF}" srcOrd="4" destOrd="0" parTransId="{3C35CE0C-CE31-4AB3-801E-03DF35C7F2F8}" sibTransId="{D91E44FD-BA20-465E-942C-7A97E6FD09EF}"/>
    <dgm:cxn modelId="{5F8AD243-B5DB-465E-893E-DF8DE320A48E}" srcId="{2393BAFF-715F-4F56-B608-1DF5B28EE414}" destId="{91D03CE6-5CD2-49DA-A700-C47C71974C1A}" srcOrd="0" destOrd="0" parTransId="{59735F6B-742F-4C81-8395-F2DB9F93D005}" sibTransId="{C18D07C1-DB84-418C-A315-7BB114F43E66}"/>
    <dgm:cxn modelId="{4FFF0C69-22D0-4E6D-8B70-AA60B6878115}" type="presOf" srcId="{C18D07C1-DB84-418C-A315-7BB114F43E66}" destId="{3773FFC9-8C86-4625-B845-55C128C13329}" srcOrd="1" destOrd="0" presId="urn:microsoft.com/office/officeart/2016/7/layout/RepeatingBendingProcessNew"/>
    <dgm:cxn modelId="{06EF5D4A-0E3D-4064-A4A6-71E8040FF8AC}" type="presOf" srcId="{02168CA6-3FE3-4FF2-BCE0-3F6A8302A2F4}" destId="{2C6F28C9-A075-4CE8-97F5-A4445CDB6C1A}" srcOrd="0" destOrd="0" presId="urn:microsoft.com/office/officeart/2016/7/layout/RepeatingBendingProcessNew"/>
    <dgm:cxn modelId="{4131844C-007E-4CFE-B016-A0E8CA82560B}" type="presOf" srcId="{3B08E522-F293-434C-B484-669623B3ADAA}" destId="{978369AB-C7DC-4013-A179-A8FCD90D5890}" srcOrd="0" destOrd="0" presId="urn:microsoft.com/office/officeart/2016/7/layout/RepeatingBendingProcessNew"/>
    <dgm:cxn modelId="{09D13F70-9D8C-4DE1-96A0-C54A1EE7FE50}" type="presOf" srcId="{2393BAFF-715F-4F56-B608-1DF5B28EE414}" destId="{41CE9463-9E5D-4A05-B2FB-1A9FB8188669}" srcOrd="0" destOrd="0" presId="urn:microsoft.com/office/officeart/2016/7/layout/RepeatingBendingProcessNew"/>
    <dgm:cxn modelId="{4BBF9F52-4FC7-417D-9749-DC3B2891A3B6}" type="presOf" srcId="{ACD4F49F-8DAF-44ED-8700-571FFDFC37A8}" destId="{EB45FB52-99BB-440F-A4D7-00A0F6CEF23B}" srcOrd="1" destOrd="0" presId="urn:microsoft.com/office/officeart/2016/7/layout/RepeatingBendingProcessNew"/>
    <dgm:cxn modelId="{E645AA74-B2C9-4BF5-8DF6-58DB4AF9F4B3}" srcId="{2393BAFF-715F-4F56-B608-1DF5B28EE414}" destId="{534C2F2B-3965-41C7-B7F3-70E0C69C2830}" srcOrd="2" destOrd="0" parTransId="{6CCEDB35-F498-41C3-AB19-E3AEDB774B91}" sibTransId="{ACD4F49F-8DAF-44ED-8700-571FFDFC37A8}"/>
    <dgm:cxn modelId="{4D7E2C7A-09DA-489C-8E07-1FD1108B83C1}" type="presOf" srcId="{00737786-1623-468B-BDE8-B781D3DE1758}" destId="{07959308-3558-44A7-BF37-1D277C208C22}" srcOrd="0" destOrd="0" presId="urn:microsoft.com/office/officeart/2016/7/layout/RepeatingBendingProcessNew"/>
    <dgm:cxn modelId="{FB9A927E-F8B4-4DF7-819D-5A5DD6497EDB}" type="presOf" srcId="{ACD4F49F-8DAF-44ED-8700-571FFDFC37A8}" destId="{7514C4A1-1487-4EFC-8927-41AB79DD00CE}" srcOrd="0" destOrd="0" presId="urn:microsoft.com/office/officeart/2016/7/layout/RepeatingBendingProcessNew"/>
    <dgm:cxn modelId="{10028683-47EC-4EB0-97F6-CE6BBCA464AB}" srcId="{2393BAFF-715F-4F56-B608-1DF5B28EE414}" destId="{02168CA6-3FE3-4FF2-BCE0-3F6A8302A2F4}" srcOrd="7" destOrd="0" parTransId="{64275B6C-BBD9-44AA-A5AF-2F37AE3D4B33}" sibTransId="{C38D269E-A5B5-4592-BC1F-BC4181D3B2D0}"/>
    <dgm:cxn modelId="{ECACD788-D03E-4B7B-98EA-A9D0E5EC302E}" type="presOf" srcId="{91D03CE6-5CD2-49DA-A700-C47C71974C1A}" destId="{194F5D8C-65F5-484F-A26F-2A857FB8CE3C}" srcOrd="0" destOrd="0" presId="urn:microsoft.com/office/officeart/2016/7/layout/RepeatingBendingProcessNew"/>
    <dgm:cxn modelId="{30EF698A-D48B-4325-A229-DED8127FF77F}" srcId="{2393BAFF-715F-4F56-B608-1DF5B28EE414}" destId="{9AD221C7-D48E-4DE8-90E5-8DD870649DE3}" srcOrd="3" destOrd="0" parTransId="{27853482-2AAB-47B8-9F7D-673A9674A8C3}" sibTransId="{2106A278-71A6-44CF-BF1B-1D2DE4E456C3}"/>
    <dgm:cxn modelId="{0122928C-2F5F-42FC-A7CA-28F12486D57F}" srcId="{2393BAFF-715F-4F56-B608-1DF5B28EE414}" destId="{57DDF2A5-AAF2-429D-8072-C5866FAB8874}" srcOrd="1" destOrd="0" parTransId="{50DB6E55-51D9-45AA-91FA-F72A85B2C776}" sibTransId="{8080AC1B-AA9C-4FDC-BF88-1CD7BA0D16C9}"/>
    <dgm:cxn modelId="{1AFCC892-BA67-477B-8B82-508310BA6601}" type="presOf" srcId="{9AD221C7-D48E-4DE8-90E5-8DD870649DE3}" destId="{17423F35-E409-4C7E-8997-FFB1DC87D62B}" srcOrd="0" destOrd="0" presId="urn:microsoft.com/office/officeart/2016/7/layout/RepeatingBendingProcessNew"/>
    <dgm:cxn modelId="{3A360F98-C715-4947-80FF-0392F1821EDD}" type="presOf" srcId="{8080AC1B-AA9C-4FDC-BF88-1CD7BA0D16C9}" destId="{8BE99BCB-6CC1-41D6-869C-4BE2DF572766}" srcOrd="1" destOrd="0" presId="urn:microsoft.com/office/officeart/2016/7/layout/RepeatingBendingProcessNew"/>
    <dgm:cxn modelId="{D570AAA3-ADE3-48E5-A652-93D03359D9D9}" srcId="{2393BAFF-715F-4F56-B608-1DF5B28EE414}" destId="{9B70C8E3-A4DE-44C9-8213-758DCF23B796}" srcOrd="5" destOrd="0" parTransId="{25FA6806-D231-41E6-9989-4FDCF61B7357}" sibTransId="{00737786-1623-468B-BDE8-B781D3DE1758}"/>
    <dgm:cxn modelId="{A46000A9-3C5D-4731-9521-6051265CB877}" type="presOf" srcId="{9DACC33E-70F1-44D0-81CB-BA12C72D21C2}" destId="{445E2EFC-5055-4543-98A7-76420B0CC427}" srcOrd="1" destOrd="0" presId="urn:microsoft.com/office/officeart/2016/7/layout/RepeatingBendingProcessNew"/>
    <dgm:cxn modelId="{328AE6CF-CDEC-41A8-AD0C-D8DAC0F900D8}" type="presOf" srcId="{57DDF2A5-AAF2-429D-8072-C5866FAB8874}" destId="{90111D76-53F8-4373-BA20-AD644C946B49}" srcOrd="0" destOrd="0" presId="urn:microsoft.com/office/officeart/2016/7/layout/RepeatingBendingProcessNew"/>
    <dgm:cxn modelId="{2EC3B3D5-9CE2-4F61-8980-41E3391929C7}" type="presOf" srcId="{2106A278-71A6-44CF-BF1B-1D2DE4E456C3}" destId="{4056438B-261A-4BA3-B9AD-F07AFD8AADF2}" srcOrd="0" destOrd="0" presId="urn:microsoft.com/office/officeart/2016/7/layout/RepeatingBendingProcessNew"/>
    <dgm:cxn modelId="{921785DA-F4A6-4EDB-81FF-6656D9E65164}" type="presOf" srcId="{D91E44FD-BA20-465E-942C-7A97E6FD09EF}" destId="{F9732D18-DC4B-41E6-9D5C-4B548575DC9C}" srcOrd="1" destOrd="0" presId="urn:microsoft.com/office/officeart/2016/7/layout/RepeatingBendingProcessNew"/>
    <dgm:cxn modelId="{D6E181E2-E9F8-49EF-B98E-4E29D248BD59}" srcId="{2393BAFF-715F-4F56-B608-1DF5B28EE414}" destId="{3B08E522-F293-434C-B484-669623B3ADAA}" srcOrd="6" destOrd="0" parTransId="{1E1B717E-5ED5-47E7-A748-67F3AFC0ED62}" sibTransId="{9DACC33E-70F1-44D0-81CB-BA12C72D21C2}"/>
    <dgm:cxn modelId="{6EC053E6-A3CE-492A-B7F7-944EDB93A369}" type="presOf" srcId="{9B70C8E3-A4DE-44C9-8213-758DCF23B796}" destId="{CC3E2527-75F3-4284-AFC2-CA1B3C5EA9B7}" srcOrd="0" destOrd="0" presId="urn:microsoft.com/office/officeart/2016/7/layout/RepeatingBendingProcessNew"/>
    <dgm:cxn modelId="{3028A5E7-11DA-42F3-825D-A99D771B5135}" type="presOf" srcId="{9DACC33E-70F1-44D0-81CB-BA12C72D21C2}" destId="{AA5FEDAF-826B-4B78-9A0B-3668EB144C0E}" srcOrd="0" destOrd="0" presId="urn:microsoft.com/office/officeart/2016/7/layout/RepeatingBendingProcessNew"/>
    <dgm:cxn modelId="{81C62BF5-A146-4FF0-B0EB-3839A15D21DD}" type="presParOf" srcId="{41CE9463-9E5D-4A05-B2FB-1A9FB8188669}" destId="{194F5D8C-65F5-484F-A26F-2A857FB8CE3C}" srcOrd="0" destOrd="0" presId="urn:microsoft.com/office/officeart/2016/7/layout/RepeatingBendingProcessNew"/>
    <dgm:cxn modelId="{B372370A-B006-4E9C-A408-3C859944636C}" type="presParOf" srcId="{41CE9463-9E5D-4A05-B2FB-1A9FB8188669}" destId="{34038D58-2E92-44D8-B197-B09ED783E56D}" srcOrd="1" destOrd="0" presId="urn:microsoft.com/office/officeart/2016/7/layout/RepeatingBendingProcessNew"/>
    <dgm:cxn modelId="{DAE64B70-140D-466C-8323-E3CD6DAC3C90}" type="presParOf" srcId="{34038D58-2E92-44D8-B197-B09ED783E56D}" destId="{3773FFC9-8C86-4625-B845-55C128C13329}" srcOrd="0" destOrd="0" presId="urn:microsoft.com/office/officeart/2016/7/layout/RepeatingBendingProcessNew"/>
    <dgm:cxn modelId="{F0BC69AE-2E45-46A0-835B-2DA73D21AE60}" type="presParOf" srcId="{41CE9463-9E5D-4A05-B2FB-1A9FB8188669}" destId="{90111D76-53F8-4373-BA20-AD644C946B49}" srcOrd="2" destOrd="0" presId="urn:microsoft.com/office/officeart/2016/7/layout/RepeatingBendingProcessNew"/>
    <dgm:cxn modelId="{60020D09-23C5-4200-94C5-BB8722A8BB40}" type="presParOf" srcId="{41CE9463-9E5D-4A05-B2FB-1A9FB8188669}" destId="{D3AECC63-1E0F-4B6F-8118-A3934381E8B2}" srcOrd="3" destOrd="0" presId="urn:microsoft.com/office/officeart/2016/7/layout/RepeatingBendingProcessNew"/>
    <dgm:cxn modelId="{95BD67C0-4C60-4BA9-9484-74D3770F7487}" type="presParOf" srcId="{D3AECC63-1E0F-4B6F-8118-A3934381E8B2}" destId="{8BE99BCB-6CC1-41D6-869C-4BE2DF572766}" srcOrd="0" destOrd="0" presId="urn:microsoft.com/office/officeart/2016/7/layout/RepeatingBendingProcessNew"/>
    <dgm:cxn modelId="{C4217C0E-4D60-483D-9EE0-3E0C7EBF69D1}" type="presParOf" srcId="{41CE9463-9E5D-4A05-B2FB-1A9FB8188669}" destId="{63B49CAF-C55C-46F8-A64E-B8C733ECBE59}" srcOrd="4" destOrd="0" presId="urn:microsoft.com/office/officeart/2016/7/layout/RepeatingBendingProcessNew"/>
    <dgm:cxn modelId="{D520882E-6C8C-409D-9507-F3FA1FC4F50A}" type="presParOf" srcId="{41CE9463-9E5D-4A05-B2FB-1A9FB8188669}" destId="{7514C4A1-1487-4EFC-8927-41AB79DD00CE}" srcOrd="5" destOrd="0" presId="urn:microsoft.com/office/officeart/2016/7/layout/RepeatingBendingProcessNew"/>
    <dgm:cxn modelId="{44C4804C-AAF3-454A-94E9-B1F9506D4802}" type="presParOf" srcId="{7514C4A1-1487-4EFC-8927-41AB79DD00CE}" destId="{EB45FB52-99BB-440F-A4D7-00A0F6CEF23B}" srcOrd="0" destOrd="0" presId="urn:microsoft.com/office/officeart/2016/7/layout/RepeatingBendingProcessNew"/>
    <dgm:cxn modelId="{1B598217-7A28-4756-B7F6-5D4EDA0222EB}" type="presParOf" srcId="{41CE9463-9E5D-4A05-B2FB-1A9FB8188669}" destId="{17423F35-E409-4C7E-8997-FFB1DC87D62B}" srcOrd="6" destOrd="0" presId="urn:microsoft.com/office/officeart/2016/7/layout/RepeatingBendingProcessNew"/>
    <dgm:cxn modelId="{60F31079-734A-45A1-9F5E-C582DD75A29A}" type="presParOf" srcId="{41CE9463-9E5D-4A05-B2FB-1A9FB8188669}" destId="{4056438B-261A-4BA3-B9AD-F07AFD8AADF2}" srcOrd="7" destOrd="0" presId="urn:microsoft.com/office/officeart/2016/7/layout/RepeatingBendingProcessNew"/>
    <dgm:cxn modelId="{E8A9F395-D16F-432A-B355-901F6AAE079F}" type="presParOf" srcId="{4056438B-261A-4BA3-B9AD-F07AFD8AADF2}" destId="{9BAEE7D8-0D25-4A59-AAFB-B59406275EF1}" srcOrd="0" destOrd="0" presId="urn:microsoft.com/office/officeart/2016/7/layout/RepeatingBendingProcessNew"/>
    <dgm:cxn modelId="{97F63716-F99C-4E8E-BB63-49BC3A9D5E3E}" type="presParOf" srcId="{41CE9463-9E5D-4A05-B2FB-1A9FB8188669}" destId="{A074AB8C-8C45-44BE-9606-88E529C07D24}" srcOrd="8" destOrd="0" presId="urn:microsoft.com/office/officeart/2016/7/layout/RepeatingBendingProcessNew"/>
    <dgm:cxn modelId="{30207F44-11FE-47D0-AEC8-861D90F8CE0C}" type="presParOf" srcId="{41CE9463-9E5D-4A05-B2FB-1A9FB8188669}" destId="{75363394-B48F-4067-9746-048CD6EB8734}" srcOrd="9" destOrd="0" presId="urn:microsoft.com/office/officeart/2016/7/layout/RepeatingBendingProcessNew"/>
    <dgm:cxn modelId="{72F6DC48-D460-44B7-B651-BC4461419EE9}" type="presParOf" srcId="{75363394-B48F-4067-9746-048CD6EB8734}" destId="{F9732D18-DC4B-41E6-9D5C-4B548575DC9C}" srcOrd="0" destOrd="0" presId="urn:microsoft.com/office/officeart/2016/7/layout/RepeatingBendingProcessNew"/>
    <dgm:cxn modelId="{BBE4E0FB-07BB-4A97-BE06-40A8DC8F9E6A}" type="presParOf" srcId="{41CE9463-9E5D-4A05-B2FB-1A9FB8188669}" destId="{CC3E2527-75F3-4284-AFC2-CA1B3C5EA9B7}" srcOrd="10" destOrd="0" presId="urn:microsoft.com/office/officeart/2016/7/layout/RepeatingBendingProcessNew"/>
    <dgm:cxn modelId="{804760DC-DB87-44EC-BDAD-CA2D538D6827}" type="presParOf" srcId="{41CE9463-9E5D-4A05-B2FB-1A9FB8188669}" destId="{07959308-3558-44A7-BF37-1D277C208C22}" srcOrd="11" destOrd="0" presId="urn:microsoft.com/office/officeart/2016/7/layout/RepeatingBendingProcessNew"/>
    <dgm:cxn modelId="{035FFE7B-DAFB-435A-9AB6-661D028B153E}" type="presParOf" srcId="{07959308-3558-44A7-BF37-1D277C208C22}" destId="{A28ED2EA-CEB8-4994-B67B-20F049797ED1}" srcOrd="0" destOrd="0" presId="urn:microsoft.com/office/officeart/2016/7/layout/RepeatingBendingProcessNew"/>
    <dgm:cxn modelId="{2DDCA740-7941-46E9-998E-ADF87423EDAF}" type="presParOf" srcId="{41CE9463-9E5D-4A05-B2FB-1A9FB8188669}" destId="{978369AB-C7DC-4013-A179-A8FCD90D5890}" srcOrd="12" destOrd="0" presId="urn:microsoft.com/office/officeart/2016/7/layout/RepeatingBendingProcessNew"/>
    <dgm:cxn modelId="{5E81A371-FEAB-466E-A49D-B30EF6A56ECE}" type="presParOf" srcId="{41CE9463-9E5D-4A05-B2FB-1A9FB8188669}" destId="{AA5FEDAF-826B-4B78-9A0B-3668EB144C0E}" srcOrd="13" destOrd="0" presId="urn:microsoft.com/office/officeart/2016/7/layout/RepeatingBendingProcessNew"/>
    <dgm:cxn modelId="{7FD44453-F185-49CE-9F88-BE58BAFB1311}" type="presParOf" srcId="{AA5FEDAF-826B-4B78-9A0B-3668EB144C0E}" destId="{445E2EFC-5055-4543-98A7-76420B0CC427}" srcOrd="0" destOrd="0" presId="urn:microsoft.com/office/officeart/2016/7/layout/RepeatingBendingProcessNew"/>
    <dgm:cxn modelId="{7EBB3968-0615-4F1F-B7BC-C70BCFB46526}" type="presParOf" srcId="{41CE9463-9E5D-4A05-B2FB-1A9FB8188669}" destId="{2C6F28C9-A075-4CE8-97F5-A4445CDB6C1A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54AE0C-E215-4ED9-9C3E-BBA2E29CE50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052E371-C8EB-4C4B-BB1A-D8694FEC232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Expand this model to include more homes and years groups </a:t>
          </a:r>
          <a:endParaRPr lang="en-US"/>
        </a:p>
      </dgm:t>
    </dgm:pt>
    <dgm:pt modelId="{07093AAC-2936-47E6-B388-63C21AD9591F}" type="parTrans" cxnId="{0B360095-5B62-496C-BAF8-253C858DE4D0}">
      <dgm:prSet/>
      <dgm:spPr/>
      <dgm:t>
        <a:bodyPr/>
        <a:lstStyle/>
        <a:p>
          <a:endParaRPr lang="en-US"/>
        </a:p>
      </dgm:t>
    </dgm:pt>
    <dgm:pt modelId="{5EAF3D4E-C5E7-40B1-8027-72DF6D87E179}" type="sibTrans" cxnId="{0B360095-5B62-496C-BAF8-253C858DE4D0}">
      <dgm:prSet/>
      <dgm:spPr/>
      <dgm:t>
        <a:bodyPr/>
        <a:lstStyle/>
        <a:p>
          <a:endParaRPr lang="en-US"/>
        </a:p>
      </dgm:t>
    </dgm:pt>
    <dgm:pt modelId="{C1D6CB67-F8A8-4286-8EFF-5AB3A184931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Include other AHP’s – OT </a:t>
          </a:r>
          <a:endParaRPr lang="en-US"/>
        </a:p>
      </dgm:t>
    </dgm:pt>
    <dgm:pt modelId="{715AE649-53AD-40AD-9D99-59140CF60C98}" type="parTrans" cxnId="{45FE2DC6-BCF0-438E-9620-E90243747001}">
      <dgm:prSet/>
      <dgm:spPr/>
      <dgm:t>
        <a:bodyPr/>
        <a:lstStyle/>
        <a:p>
          <a:endParaRPr lang="en-US"/>
        </a:p>
      </dgm:t>
    </dgm:pt>
    <dgm:pt modelId="{B4BF2882-C1B0-4BDF-8340-864E2563B21D}" type="sibTrans" cxnId="{45FE2DC6-BCF0-438E-9620-E90243747001}">
      <dgm:prSet/>
      <dgm:spPr/>
      <dgm:t>
        <a:bodyPr/>
        <a:lstStyle/>
        <a:p>
          <a:endParaRPr lang="en-US"/>
        </a:p>
      </dgm:t>
    </dgm:pt>
    <dgm:pt modelId="{E323BF89-B7F2-4D49-92B4-4C35DDE9D87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Less supervision/ reduce? </a:t>
          </a:r>
          <a:endParaRPr lang="en-US"/>
        </a:p>
      </dgm:t>
    </dgm:pt>
    <dgm:pt modelId="{129CEBB6-6B52-47FC-9517-03DD47ADC3A9}" type="parTrans" cxnId="{76BAA8D6-8E26-43E4-BFD9-2684C5499D12}">
      <dgm:prSet/>
      <dgm:spPr/>
      <dgm:t>
        <a:bodyPr/>
        <a:lstStyle/>
        <a:p>
          <a:endParaRPr lang="en-US"/>
        </a:p>
      </dgm:t>
    </dgm:pt>
    <dgm:pt modelId="{1FDD9D51-05CE-4432-8C65-47BF29A2F686}" type="sibTrans" cxnId="{76BAA8D6-8E26-43E4-BFD9-2684C5499D12}">
      <dgm:prSet/>
      <dgm:spPr/>
      <dgm:t>
        <a:bodyPr/>
        <a:lstStyle/>
        <a:p>
          <a:endParaRPr lang="en-US"/>
        </a:p>
      </dgm:t>
    </dgm:pt>
    <dgm:pt modelId="{E2491361-A3EB-4D19-A214-2244FCA4594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CPAF mapping </a:t>
          </a:r>
          <a:endParaRPr lang="en-US"/>
        </a:p>
      </dgm:t>
    </dgm:pt>
    <dgm:pt modelId="{88622D35-939E-4203-83DC-345B152F71FE}" type="parTrans" cxnId="{96268BFD-B519-4ABC-8B0B-42E2D2C2C740}">
      <dgm:prSet/>
      <dgm:spPr/>
      <dgm:t>
        <a:bodyPr/>
        <a:lstStyle/>
        <a:p>
          <a:endParaRPr lang="en-US"/>
        </a:p>
      </dgm:t>
    </dgm:pt>
    <dgm:pt modelId="{882612DF-8122-4499-96FC-CDC64A275CD6}" type="sibTrans" cxnId="{96268BFD-B519-4ABC-8B0B-42E2D2C2C740}">
      <dgm:prSet/>
      <dgm:spPr/>
      <dgm:t>
        <a:bodyPr/>
        <a:lstStyle/>
        <a:p>
          <a:endParaRPr lang="en-US"/>
        </a:p>
      </dgm:t>
    </dgm:pt>
    <dgm:pt modelId="{FADB3F3B-701F-473D-85F9-9968BCEDC7A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New long arm supervisor recruitment </a:t>
          </a:r>
          <a:endParaRPr lang="en-US"/>
        </a:p>
      </dgm:t>
    </dgm:pt>
    <dgm:pt modelId="{212A00B6-E325-4883-9D2A-3200FE524F56}" type="parTrans" cxnId="{30CEF069-4CF0-4F27-82B2-0029A9322490}">
      <dgm:prSet/>
      <dgm:spPr/>
      <dgm:t>
        <a:bodyPr/>
        <a:lstStyle/>
        <a:p>
          <a:endParaRPr lang="en-US"/>
        </a:p>
      </dgm:t>
    </dgm:pt>
    <dgm:pt modelId="{8C29D77D-8092-4426-A684-2AE20C18284A}" type="sibTrans" cxnId="{30CEF069-4CF0-4F27-82B2-0029A9322490}">
      <dgm:prSet/>
      <dgm:spPr/>
      <dgm:t>
        <a:bodyPr/>
        <a:lstStyle/>
        <a:p>
          <a:endParaRPr lang="en-US"/>
        </a:p>
      </dgm:t>
    </dgm:pt>
    <dgm:pt modelId="{73A0D523-01B2-435E-9F20-8D159C9ABC9C}" type="pres">
      <dgm:prSet presAssocID="{F954AE0C-E215-4ED9-9C3E-BBA2E29CE501}" presName="root" presStyleCnt="0">
        <dgm:presLayoutVars>
          <dgm:dir/>
          <dgm:resizeHandles val="exact"/>
        </dgm:presLayoutVars>
      </dgm:prSet>
      <dgm:spPr/>
    </dgm:pt>
    <dgm:pt modelId="{8727961E-E487-49E1-AF5B-39375741E0D3}" type="pres">
      <dgm:prSet presAssocID="{4052E371-C8EB-4C4B-BB1A-D8694FEC232B}" presName="compNode" presStyleCnt="0"/>
      <dgm:spPr/>
    </dgm:pt>
    <dgm:pt modelId="{7F218E7A-7865-44CD-B77D-388224FEA31D}" type="pres">
      <dgm:prSet presAssocID="{4052E371-C8EB-4C4B-BB1A-D8694FEC232B}" presName="bgRect" presStyleLbl="bgShp" presStyleIdx="0" presStyleCnt="5"/>
      <dgm:spPr/>
    </dgm:pt>
    <dgm:pt modelId="{1592F54D-6220-4872-8B13-FAB750DD6023}" type="pres">
      <dgm:prSet presAssocID="{4052E371-C8EB-4C4B-BB1A-D8694FEC232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674F30E1-ACDE-4E03-AFD7-3F87B1D528E3}" type="pres">
      <dgm:prSet presAssocID="{4052E371-C8EB-4C4B-BB1A-D8694FEC232B}" presName="spaceRect" presStyleCnt="0"/>
      <dgm:spPr/>
    </dgm:pt>
    <dgm:pt modelId="{5ADB21B0-0023-4A31-867C-C05B979D1451}" type="pres">
      <dgm:prSet presAssocID="{4052E371-C8EB-4C4B-BB1A-D8694FEC232B}" presName="parTx" presStyleLbl="revTx" presStyleIdx="0" presStyleCnt="5">
        <dgm:presLayoutVars>
          <dgm:chMax val="0"/>
          <dgm:chPref val="0"/>
        </dgm:presLayoutVars>
      </dgm:prSet>
      <dgm:spPr/>
    </dgm:pt>
    <dgm:pt modelId="{4EE960F9-6CE6-4667-91FD-63E15FA2C189}" type="pres">
      <dgm:prSet presAssocID="{5EAF3D4E-C5E7-40B1-8027-72DF6D87E179}" presName="sibTrans" presStyleCnt="0"/>
      <dgm:spPr/>
    </dgm:pt>
    <dgm:pt modelId="{2B5BC252-2DF5-4947-A077-CD682D234954}" type="pres">
      <dgm:prSet presAssocID="{C1D6CB67-F8A8-4286-8EFF-5AB3A1849311}" presName="compNode" presStyleCnt="0"/>
      <dgm:spPr/>
    </dgm:pt>
    <dgm:pt modelId="{34F78D70-F174-4320-92C2-CF9EB7ADB266}" type="pres">
      <dgm:prSet presAssocID="{C1D6CB67-F8A8-4286-8EFF-5AB3A1849311}" presName="bgRect" presStyleLbl="bgShp" presStyleIdx="1" presStyleCnt="5"/>
      <dgm:spPr/>
    </dgm:pt>
    <dgm:pt modelId="{0488BFB2-4BA5-4A40-8063-0DF819523FDC}" type="pres">
      <dgm:prSet presAssocID="{C1D6CB67-F8A8-4286-8EFF-5AB3A184931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4CAC66E-227B-4C63-BBFE-FC0240DB5D36}" type="pres">
      <dgm:prSet presAssocID="{C1D6CB67-F8A8-4286-8EFF-5AB3A1849311}" presName="spaceRect" presStyleCnt="0"/>
      <dgm:spPr/>
    </dgm:pt>
    <dgm:pt modelId="{8CB3DEC4-7DEE-458D-B09E-4A1D0205EB01}" type="pres">
      <dgm:prSet presAssocID="{C1D6CB67-F8A8-4286-8EFF-5AB3A1849311}" presName="parTx" presStyleLbl="revTx" presStyleIdx="1" presStyleCnt="5">
        <dgm:presLayoutVars>
          <dgm:chMax val="0"/>
          <dgm:chPref val="0"/>
        </dgm:presLayoutVars>
      </dgm:prSet>
      <dgm:spPr/>
    </dgm:pt>
    <dgm:pt modelId="{7D3D10A0-180F-4B67-B438-526A9CA3B1B3}" type="pres">
      <dgm:prSet presAssocID="{B4BF2882-C1B0-4BDF-8340-864E2563B21D}" presName="sibTrans" presStyleCnt="0"/>
      <dgm:spPr/>
    </dgm:pt>
    <dgm:pt modelId="{F8EE8F14-1011-46D5-BD8D-9F8F3484DB5F}" type="pres">
      <dgm:prSet presAssocID="{E323BF89-B7F2-4D49-92B4-4C35DDE9D87C}" presName="compNode" presStyleCnt="0"/>
      <dgm:spPr/>
    </dgm:pt>
    <dgm:pt modelId="{4E48CC4E-6E1E-415E-B3EE-1544D8C13D7B}" type="pres">
      <dgm:prSet presAssocID="{E323BF89-B7F2-4D49-92B4-4C35DDE9D87C}" presName="bgRect" presStyleLbl="bgShp" presStyleIdx="2" presStyleCnt="5" custLinFactNeighborX="-97" custLinFactNeighborY="-15"/>
      <dgm:spPr/>
    </dgm:pt>
    <dgm:pt modelId="{8DAF9A04-D8D3-4B42-AA67-458C3EDEC8DE}" type="pres">
      <dgm:prSet presAssocID="{E323BF89-B7F2-4D49-92B4-4C35DDE9D87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nimize"/>
        </a:ext>
      </dgm:extLst>
    </dgm:pt>
    <dgm:pt modelId="{AABA3608-6EE2-45FA-BC76-0DD4AFC6FDC5}" type="pres">
      <dgm:prSet presAssocID="{E323BF89-B7F2-4D49-92B4-4C35DDE9D87C}" presName="spaceRect" presStyleCnt="0"/>
      <dgm:spPr/>
    </dgm:pt>
    <dgm:pt modelId="{7DBC58BC-E1EE-4DFC-8658-08E5327AD96C}" type="pres">
      <dgm:prSet presAssocID="{E323BF89-B7F2-4D49-92B4-4C35DDE9D87C}" presName="parTx" presStyleLbl="revTx" presStyleIdx="2" presStyleCnt="5">
        <dgm:presLayoutVars>
          <dgm:chMax val="0"/>
          <dgm:chPref val="0"/>
        </dgm:presLayoutVars>
      </dgm:prSet>
      <dgm:spPr/>
    </dgm:pt>
    <dgm:pt modelId="{092CE5B5-49D6-47D6-AE61-8C56FE238173}" type="pres">
      <dgm:prSet presAssocID="{1FDD9D51-05CE-4432-8C65-47BF29A2F686}" presName="sibTrans" presStyleCnt="0"/>
      <dgm:spPr/>
    </dgm:pt>
    <dgm:pt modelId="{A750823B-1BF7-4AC4-AF1D-581E28470C55}" type="pres">
      <dgm:prSet presAssocID="{E2491361-A3EB-4D19-A214-2244FCA45946}" presName="compNode" presStyleCnt="0"/>
      <dgm:spPr/>
    </dgm:pt>
    <dgm:pt modelId="{E40067B5-6361-4503-96C6-9D1F0F6A1308}" type="pres">
      <dgm:prSet presAssocID="{E2491361-A3EB-4D19-A214-2244FCA45946}" presName="bgRect" presStyleLbl="bgShp" presStyleIdx="3" presStyleCnt="5"/>
      <dgm:spPr/>
    </dgm:pt>
    <dgm:pt modelId="{13181604-08FB-4A2E-BD09-41E88F6CB5AB}" type="pres">
      <dgm:prSet presAssocID="{E2491361-A3EB-4D19-A214-2244FCA4594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DB1CABD6-7CB9-44B7-B151-C2AEF469D68F}" type="pres">
      <dgm:prSet presAssocID="{E2491361-A3EB-4D19-A214-2244FCA45946}" presName="spaceRect" presStyleCnt="0"/>
      <dgm:spPr/>
    </dgm:pt>
    <dgm:pt modelId="{BFAC58B6-5A55-4468-AE09-0C01B9EEFF9A}" type="pres">
      <dgm:prSet presAssocID="{E2491361-A3EB-4D19-A214-2244FCA45946}" presName="parTx" presStyleLbl="revTx" presStyleIdx="3" presStyleCnt="5">
        <dgm:presLayoutVars>
          <dgm:chMax val="0"/>
          <dgm:chPref val="0"/>
        </dgm:presLayoutVars>
      </dgm:prSet>
      <dgm:spPr/>
    </dgm:pt>
    <dgm:pt modelId="{15E9DACA-F9F2-4506-9F11-CE70CBC1609A}" type="pres">
      <dgm:prSet presAssocID="{882612DF-8122-4499-96FC-CDC64A275CD6}" presName="sibTrans" presStyleCnt="0"/>
      <dgm:spPr/>
    </dgm:pt>
    <dgm:pt modelId="{1E72E8DE-7288-4429-AD69-BC03F10CABD1}" type="pres">
      <dgm:prSet presAssocID="{FADB3F3B-701F-473D-85F9-9968BCEDC7AD}" presName="compNode" presStyleCnt="0"/>
      <dgm:spPr/>
    </dgm:pt>
    <dgm:pt modelId="{BB13C529-C0DE-4473-BF3A-C008FE4C455F}" type="pres">
      <dgm:prSet presAssocID="{FADB3F3B-701F-473D-85F9-9968BCEDC7AD}" presName="bgRect" presStyleLbl="bgShp" presStyleIdx="4" presStyleCnt="5"/>
      <dgm:spPr/>
    </dgm:pt>
    <dgm:pt modelId="{462C406A-4735-46FB-B64E-C2A3259FBC81}" type="pres">
      <dgm:prSet presAssocID="{FADB3F3B-701F-473D-85F9-9968BCEDC7A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0CE79067-0C5D-4843-B4BE-C9C119DE4530}" type="pres">
      <dgm:prSet presAssocID="{FADB3F3B-701F-473D-85F9-9968BCEDC7AD}" presName="spaceRect" presStyleCnt="0"/>
      <dgm:spPr/>
    </dgm:pt>
    <dgm:pt modelId="{6CB95672-7291-430B-B801-454CB448B3E9}" type="pres">
      <dgm:prSet presAssocID="{FADB3F3B-701F-473D-85F9-9968BCEDC7AD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E62072F-5797-4A45-A787-1637422B07FA}" type="presOf" srcId="{C1D6CB67-F8A8-4286-8EFF-5AB3A1849311}" destId="{8CB3DEC4-7DEE-458D-B09E-4A1D0205EB01}" srcOrd="0" destOrd="0" presId="urn:microsoft.com/office/officeart/2018/2/layout/IconVerticalSolidList"/>
    <dgm:cxn modelId="{30CEF069-4CF0-4F27-82B2-0029A9322490}" srcId="{F954AE0C-E215-4ED9-9C3E-BBA2E29CE501}" destId="{FADB3F3B-701F-473D-85F9-9968BCEDC7AD}" srcOrd="4" destOrd="0" parTransId="{212A00B6-E325-4883-9D2A-3200FE524F56}" sibTransId="{8C29D77D-8092-4426-A684-2AE20C18284A}"/>
    <dgm:cxn modelId="{0CE4F293-F9E7-4099-A5AC-D751C84B2AA3}" type="presOf" srcId="{4052E371-C8EB-4C4B-BB1A-D8694FEC232B}" destId="{5ADB21B0-0023-4A31-867C-C05B979D1451}" srcOrd="0" destOrd="0" presId="urn:microsoft.com/office/officeart/2018/2/layout/IconVerticalSolidList"/>
    <dgm:cxn modelId="{0B360095-5B62-496C-BAF8-253C858DE4D0}" srcId="{F954AE0C-E215-4ED9-9C3E-BBA2E29CE501}" destId="{4052E371-C8EB-4C4B-BB1A-D8694FEC232B}" srcOrd="0" destOrd="0" parTransId="{07093AAC-2936-47E6-B388-63C21AD9591F}" sibTransId="{5EAF3D4E-C5E7-40B1-8027-72DF6D87E179}"/>
    <dgm:cxn modelId="{A9F96498-8008-44A0-AD3A-D76AD940A2C4}" type="presOf" srcId="{E323BF89-B7F2-4D49-92B4-4C35DDE9D87C}" destId="{7DBC58BC-E1EE-4DFC-8658-08E5327AD96C}" srcOrd="0" destOrd="0" presId="urn:microsoft.com/office/officeart/2018/2/layout/IconVerticalSolidList"/>
    <dgm:cxn modelId="{201A52C5-D19A-4FAD-8F7B-0001EA51FD2E}" type="presOf" srcId="{F954AE0C-E215-4ED9-9C3E-BBA2E29CE501}" destId="{73A0D523-01B2-435E-9F20-8D159C9ABC9C}" srcOrd="0" destOrd="0" presId="urn:microsoft.com/office/officeart/2018/2/layout/IconVerticalSolidList"/>
    <dgm:cxn modelId="{45FE2DC6-BCF0-438E-9620-E90243747001}" srcId="{F954AE0C-E215-4ED9-9C3E-BBA2E29CE501}" destId="{C1D6CB67-F8A8-4286-8EFF-5AB3A1849311}" srcOrd="1" destOrd="0" parTransId="{715AE649-53AD-40AD-9D99-59140CF60C98}" sibTransId="{B4BF2882-C1B0-4BDF-8340-864E2563B21D}"/>
    <dgm:cxn modelId="{953A6BD3-DD05-42C4-BAEE-A441BAA3C253}" type="presOf" srcId="{FADB3F3B-701F-473D-85F9-9968BCEDC7AD}" destId="{6CB95672-7291-430B-B801-454CB448B3E9}" srcOrd="0" destOrd="0" presId="urn:microsoft.com/office/officeart/2018/2/layout/IconVerticalSolidList"/>
    <dgm:cxn modelId="{76BAA8D6-8E26-43E4-BFD9-2684C5499D12}" srcId="{F954AE0C-E215-4ED9-9C3E-BBA2E29CE501}" destId="{E323BF89-B7F2-4D49-92B4-4C35DDE9D87C}" srcOrd="2" destOrd="0" parTransId="{129CEBB6-6B52-47FC-9517-03DD47ADC3A9}" sibTransId="{1FDD9D51-05CE-4432-8C65-47BF29A2F686}"/>
    <dgm:cxn modelId="{96268BFD-B519-4ABC-8B0B-42E2D2C2C740}" srcId="{F954AE0C-E215-4ED9-9C3E-BBA2E29CE501}" destId="{E2491361-A3EB-4D19-A214-2244FCA45946}" srcOrd="3" destOrd="0" parTransId="{88622D35-939E-4203-83DC-345B152F71FE}" sibTransId="{882612DF-8122-4499-96FC-CDC64A275CD6}"/>
    <dgm:cxn modelId="{66B565FE-6984-445D-BECA-C380C6902428}" type="presOf" srcId="{E2491361-A3EB-4D19-A214-2244FCA45946}" destId="{BFAC58B6-5A55-4468-AE09-0C01B9EEFF9A}" srcOrd="0" destOrd="0" presId="urn:microsoft.com/office/officeart/2018/2/layout/IconVerticalSolidList"/>
    <dgm:cxn modelId="{8E90911B-10B1-4D59-BB10-89EA0E5B6EAF}" type="presParOf" srcId="{73A0D523-01B2-435E-9F20-8D159C9ABC9C}" destId="{8727961E-E487-49E1-AF5B-39375741E0D3}" srcOrd="0" destOrd="0" presId="urn:microsoft.com/office/officeart/2018/2/layout/IconVerticalSolidList"/>
    <dgm:cxn modelId="{F9EF9ED1-899A-4C6A-8E71-3C48BE0B9B70}" type="presParOf" srcId="{8727961E-E487-49E1-AF5B-39375741E0D3}" destId="{7F218E7A-7865-44CD-B77D-388224FEA31D}" srcOrd="0" destOrd="0" presId="urn:microsoft.com/office/officeart/2018/2/layout/IconVerticalSolidList"/>
    <dgm:cxn modelId="{D1A25ED1-C91D-4DE6-93CD-7D921848491B}" type="presParOf" srcId="{8727961E-E487-49E1-AF5B-39375741E0D3}" destId="{1592F54D-6220-4872-8B13-FAB750DD6023}" srcOrd="1" destOrd="0" presId="urn:microsoft.com/office/officeart/2018/2/layout/IconVerticalSolidList"/>
    <dgm:cxn modelId="{27909C16-88C1-4A62-8218-C8A91033EBBB}" type="presParOf" srcId="{8727961E-E487-49E1-AF5B-39375741E0D3}" destId="{674F30E1-ACDE-4E03-AFD7-3F87B1D528E3}" srcOrd="2" destOrd="0" presId="urn:microsoft.com/office/officeart/2018/2/layout/IconVerticalSolidList"/>
    <dgm:cxn modelId="{CE145306-94B3-400A-BDF5-DC4FBC1912D1}" type="presParOf" srcId="{8727961E-E487-49E1-AF5B-39375741E0D3}" destId="{5ADB21B0-0023-4A31-867C-C05B979D1451}" srcOrd="3" destOrd="0" presId="urn:microsoft.com/office/officeart/2018/2/layout/IconVerticalSolidList"/>
    <dgm:cxn modelId="{C048F63E-7DCB-4001-ACE8-74070C3978D0}" type="presParOf" srcId="{73A0D523-01B2-435E-9F20-8D159C9ABC9C}" destId="{4EE960F9-6CE6-4667-91FD-63E15FA2C189}" srcOrd="1" destOrd="0" presId="urn:microsoft.com/office/officeart/2018/2/layout/IconVerticalSolidList"/>
    <dgm:cxn modelId="{390E9054-62AA-48F8-BE34-F05A658DDCC2}" type="presParOf" srcId="{73A0D523-01B2-435E-9F20-8D159C9ABC9C}" destId="{2B5BC252-2DF5-4947-A077-CD682D234954}" srcOrd="2" destOrd="0" presId="urn:microsoft.com/office/officeart/2018/2/layout/IconVerticalSolidList"/>
    <dgm:cxn modelId="{9B26D3EE-DDA8-42E9-BAEB-9120247A442A}" type="presParOf" srcId="{2B5BC252-2DF5-4947-A077-CD682D234954}" destId="{34F78D70-F174-4320-92C2-CF9EB7ADB266}" srcOrd="0" destOrd="0" presId="urn:microsoft.com/office/officeart/2018/2/layout/IconVerticalSolidList"/>
    <dgm:cxn modelId="{44B54FEE-81C9-4BAE-9A99-EA23BC590779}" type="presParOf" srcId="{2B5BC252-2DF5-4947-A077-CD682D234954}" destId="{0488BFB2-4BA5-4A40-8063-0DF819523FDC}" srcOrd="1" destOrd="0" presId="urn:microsoft.com/office/officeart/2018/2/layout/IconVerticalSolidList"/>
    <dgm:cxn modelId="{70A74A61-4885-4451-88F6-1A753D9F87E3}" type="presParOf" srcId="{2B5BC252-2DF5-4947-A077-CD682D234954}" destId="{24CAC66E-227B-4C63-BBFE-FC0240DB5D36}" srcOrd="2" destOrd="0" presId="urn:microsoft.com/office/officeart/2018/2/layout/IconVerticalSolidList"/>
    <dgm:cxn modelId="{A2CD59EA-B069-458D-8660-27AA861E49C7}" type="presParOf" srcId="{2B5BC252-2DF5-4947-A077-CD682D234954}" destId="{8CB3DEC4-7DEE-458D-B09E-4A1D0205EB01}" srcOrd="3" destOrd="0" presId="urn:microsoft.com/office/officeart/2018/2/layout/IconVerticalSolidList"/>
    <dgm:cxn modelId="{5CA30607-494B-4BDE-9ADC-2A02C4AA56C2}" type="presParOf" srcId="{73A0D523-01B2-435E-9F20-8D159C9ABC9C}" destId="{7D3D10A0-180F-4B67-B438-526A9CA3B1B3}" srcOrd="3" destOrd="0" presId="urn:microsoft.com/office/officeart/2018/2/layout/IconVerticalSolidList"/>
    <dgm:cxn modelId="{3C96EE62-0782-46B3-8AEC-D3DC520BB720}" type="presParOf" srcId="{73A0D523-01B2-435E-9F20-8D159C9ABC9C}" destId="{F8EE8F14-1011-46D5-BD8D-9F8F3484DB5F}" srcOrd="4" destOrd="0" presId="urn:microsoft.com/office/officeart/2018/2/layout/IconVerticalSolidList"/>
    <dgm:cxn modelId="{11C0327D-487E-4C25-91D3-14B55D490C5E}" type="presParOf" srcId="{F8EE8F14-1011-46D5-BD8D-9F8F3484DB5F}" destId="{4E48CC4E-6E1E-415E-B3EE-1544D8C13D7B}" srcOrd="0" destOrd="0" presId="urn:microsoft.com/office/officeart/2018/2/layout/IconVerticalSolidList"/>
    <dgm:cxn modelId="{F5F26A92-73AD-4B72-A47D-C27A1174EDEE}" type="presParOf" srcId="{F8EE8F14-1011-46D5-BD8D-9F8F3484DB5F}" destId="{8DAF9A04-D8D3-4B42-AA67-458C3EDEC8DE}" srcOrd="1" destOrd="0" presId="urn:microsoft.com/office/officeart/2018/2/layout/IconVerticalSolidList"/>
    <dgm:cxn modelId="{539698F1-CA1B-4D6B-8D2E-8D709AA2B25B}" type="presParOf" srcId="{F8EE8F14-1011-46D5-BD8D-9F8F3484DB5F}" destId="{AABA3608-6EE2-45FA-BC76-0DD4AFC6FDC5}" srcOrd="2" destOrd="0" presId="urn:microsoft.com/office/officeart/2018/2/layout/IconVerticalSolidList"/>
    <dgm:cxn modelId="{D7F8CDE9-877C-495D-8B36-302C3470CD0F}" type="presParOf" srcId="{F8EE8F14-1011-46D5-BD8D-9F8F3484DB5F}" destId="{7DBC58BC-E1EE-4DFC-8658-08E5327AD96C}" srcOrd="3" destOrd="0" presId="urn:microsoft.com/office/officeart/2018/2/layout/IconVerticalSolidList"/>
    <dgm:cxn modelId="{8438C3AA-00E8-456F-BD96-DF4AE540589B}" type="presParOf" srcId="{73A0D523-01B2-435E-9F20-8D159C9ABC9C}" destId="{092CE5B5-49D6-47D6-AE61-8C56FE238173}" srcOrd="5" destOrd="0" presId="urn:microsoft.com/office/officeart/2018/2/layout/IconVerticalSolidList"/>
    <dgm:cxn modelId="{026478E4-2F8C-4651-8012-F8602AC910DD}" type="presParOf" srcId="{73A0D523-01B2-435E-9F20-8D159C9ABC9C}" destId="{A750823B-1BF7-4AC4-AF1D-581E28470C55}" srcOrd="6" destOrd="0" presId="urn:microsoft.com/office/officeart/2018/2/layout/IconVerticalSolidList"/>
    <dgm:cxn modelId="{EEE33A7C-D64D-4BC9-8904-B8661CD10F87}" type="presParOf" srcId="{A750823B-1BF7-4AC4-AF1D-581E28470C55}" destId="{E40067B5-6361-4503-96C6-9D1F0F6A1308}" srcOrd="0" destOrd="0" presId="urn:microsoft.com/office/officeart/2018/2/layout/IconVerticalSolidList"/>
    <dgm:cxn modelId="{02C6FFA8-590C-42B9-8D7C-CC517C471DAC}" type="presParOf" srcId="{A750823B-1BF7-4AC4-AF1D-581E28470C55}" destId="{13181604-08FB-4A2E-BD09-41E88F6CB5AB}" srcOrd="1" destOrd="0" presId="urn:microsoft.com/office/officeart/2018/2/layout/IconVerticalSolidList"/>
    <dgm:cxn modelId="{06A0CEAE-26FD-42AF-86DA-BDE51A07EEDF}" type="presParOf" srcId="{A750823B-1BF7-4AC4-AF1D-581E28470C55}" destId="{DB1CABD6-7CB9-44B7-B151-C2AEF469D68F}" srcOrd="2" destOrd="0" presId="urn:microsoft.com/office/officeart/2018/2/layout/IconVerticalSolidList"/>
    <dgm:cxn modelId="{1D1E38D9-CBA9-4F8C-87B4-6DB30F85924E}" type="presParOf" srcId="{A750823B-1BF7-4AC4-AF1D-581E28470C55}" destId="{BFAC58B6-5A55-4468-AE09-0C01B9EEFF9A}" srcOrd="3" destOrd="0" presId="urn:microsoft.com/office/officeart/2018/2/layout/IconVerticalSolidList"/>
    <dgm:cxn modelId="{A272586D-BA36-4C3C-B908-88F8DC1EE93F}" type="presParOf" srcId="{73A0D523-01B2-435E-9F20-8D159C9ABC9C}" destId="{15E9DACA-F9F2-4506-9F11-CE70CBC1609A}" srcOrd="7" destOrd="0" presId="urn:microsoft.com/office/officeart/2018/2/layout/IconVerticalSolidList"/>
    <dgm:cxn modelId="{CB21B889-38B4-467F-B792-DCDBCBE9A46F}" type="presParOf" srcId="{73A0D523-01B2-435E-9F20-8D159C9ABC9C}" destId="{1E72E8DE-7288-4429-AD69-BC03F10CABD1}" srcOrd="8" destOrd="0" presId="urn:microsoft.com/office/officeart/2018/2/layout/IconVerticalSolidList"/>
    <dgm:cxn modelId="{72AEBA9D-8E2E-49E2-8148-72E35AFE02AE}" type="presParOf" srcId="{1E72E8DE-7288-4429-AD69-BC03F10CABD1}" destId="{BB13C529-C0DE-4473-BF3A-C008FE4C455F}" srcOrd="0" destOrd="0" presId="urn:microsoft.com/office/officeart/2018/2/layout/IconVerticalSolidList"/>
    <dgm:cxn modelId="{D323EB25-B92E-49A6-8057-AC1813454E63}" type="presParOf" srcId="{1E72E8DE-7288-4429-AD69-BC03F10CABD1}" destId="{462C406A-4735-46FB-B64E-C2A3259FBC81}" srcOrd="1" destOrd="0" presId="urn:microsoft.com/office/officeart/2018/2/layout/IconVerticalSolidList"/>
    <dgm:cxn modelId="{29C661BC-308B-4007-9CD4-57194DE45C15}" type="presParOf" srcId="{1E72E8DE-7288-4429-AD69-BC03F10CABD1}" destId="{0CE79067-0C5D-4843-B4BE-C9C119DE4530}" srcOrd="2" destOrd="0" presId="urn:microsoft.com/office/officeart/2018/2/layout/IconVerticalSolidList"/>
    <dgm:cxn modelId="{856EED87-72FA-4D16-BCB8-1729ECF1138B}" type="presParOf" srcId="{1E72E8DE-7288-4429-AD69-BC03F10CABD1}" destId="{6CB95672-7291-430B-B801-454CB448B3E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59662-DF91-4232-8DB5-066DC16CD16A}">
      <dsp:nvSpPr>
        <dsp:cNvPr id="0" name=""/>
        <dsp:cNvSpPr/>
      </dsp:nvSpPr>
      <dsp:spPr>
        <a:xfrm>
          <a:off x="0" y="3813"/>
          <a:ext cx="11384792" cy="8123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9068F-2F36-493E-AE30-57C116FDBA78}">
      <dsp:nvSpPr>
        <dsp:cNvPr id="0" name=""/>
        <dsp:cNvSpPr/>
      </dsp:nvSpPr>
      <dsp:spPr>
        <a:xfrm>
          <a:off x="245735" y="186592"/>
          <a:ext cx="446791" cy="4467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776FA-ADD3-452B-AAFD-D6923634ECBC}">
      <dsp:nvSpPr>
        <dsp:cNvPr id="0" name=""/>
        <dsp:cNvSpPr/>
      </dsp:nvSpPr>
      <dsp:spPr>
        <a:xfrm>
          <a:off x="938262" y="3813"/>
          <a:ext cx="10446529" cy="812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974" tIns="85974" rIns="85974" bIns="8597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Expanding placement capacity </a:t>
          </a:r>
          <a:endParaRPr lang="en-US" sz="1900" kern="1200"/>
        </a:p>
      </dsp:txBody>
      <dsp:txXfrm>
        <a:off x="938262" y="3813"/>
        <a:ext cx="10446529" cy="812348"/>
      </dsp:txXfrm>
    </dsp:sp>
    <dsp:sp modelId="{B0C691E1-2574-46CC-9CE3-A759DFCA319B}">
      <dsp:nvSpPr>
        <dsp:cNvPr id="0" name=""/>
        <dsp:cNvSpPr/>
      </dsp:nvSpPr>
      <dsp:spPr>
        <a:xfrm>
          <a:off x="0" y="1019249"/>
          <a:ext cx="11384792" cy="8123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CD9A85-AE2A-49DF-9BE9-E4F962D7D8EE}">
      <dsp:nvSpPr>
        <dsp:cNvPr id="0" name=""/>
        <dsp:cNvSpPr/>
      </dsp:nvSpPr>
      <dsp:spPr>
        <a:xfrm>
          <a:off x="245735" y="1202028"/>
          <a:ext cx="446791" cy="4467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596AC8-0DD3-4977-B936-6FA1ED5623E3}">
      <dsp:nvSpPr>
        <dsp:cNvPr id="0" name=""/>
        <dsp:cNvSpPr/>
      </dsp:nvSpPr>
      <dsp:spPr>
        <a:xfrm>
          <a:off x="938262" y="1019249"/>
          <a:ext cx="10446529" cy="812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974" tIns="85974" rIns="85974" bIns="8597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 dirty="0"/>
            <a:t>Higher Education Institutes (HEI’s) need to look further than acute NHS Trusts for placement activity to ensure the new graduates are upskilled for the future work force </a:t>
          </a:r>
          <a:endParaRPr lang="en-US" sz="1900" kern="1200" dirty="0"/>
        </a:p>
      </dsp:txBody>
      <dsp:txXfrm>
        <a:off x="938262" y="1019249"/>
        <a:ext cx="10446529" cy="812348"/>
      </dsp:txXfrm>
    </dsp:sp>
    <dsp:sp modelId="{66083D7D-649D-4401-9ADA-23DE091951AF}">
      <dsp:nvSpPr>
        <dsp:cNvPr id="0" name=""/>
        <dsp:cNvSpPr/>
      </dsp:nvSpPr>
      <dsp:spPr>
        <a:xfrm>
          <a:off x="0" y="1939437"/>
          <a:ext cx="11384792" cy="8123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093F1-AC10-420C-962E-75DD0CE1927A}">
      <dsp:nvSpPr>
        <dsp:cNvPr id="0" name=""/>
        <dsp:cNvSpPr/>
      </dsp:nvSpPr>
      <dsp:spPr>
        <a:xfrm>
          <a:off x="245735" y="2217464"/>
          <a:ext cx="446791" cy="4467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E72B6-F0B2-4A0C-AF8A-1CA548CB9873}">
      <dsp:nvSpPr>
        <dsp:cNvPr id="0" name=""/>
        <dsp:cNvSpPr/>
      </dsp:nvSpPr>
      <dsp:spPr>
        <a:xfrm>
          <a:off x="938262" y="2034685"/>
          <a:ext cx="10446529" cy="812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974" tIns="85974" rIns="85974" bIns="8597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 dirty="0"/>
            <a:t>NHS long term plan  </a:t>
          </a:r>
          <a:endParaRPr lang="en-US" sz="1900" kern="1200" dirty="0"/>
        </a:p>
      </dsp:txBody>
      <dsp:txXfrm>
        <a:off x="938262" y="2034685"/>
        <a:ext cx="10446529" cy="812348"/>
      </dsp:txXfrm>
    </dsp:sp>
    <dsp:sp modelId="{DD6588BA-CEBC-4CB0-BB5D-0974EDD4D6CC}">
      <dsp:nvSpPr>
        <dsp:cNvPr id="0" name=""/>
        <dsp:cNvSpPr/>
      </dsp:nvSpPr>
      <dsp:spPr>
        <a:xfrm>
          <a:off x="0" y="3050121"/>
          <a:ext cx="11384792" cy="8123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731F2-DBDB-4FCB-949C-0F1D65BEA585}">
      <dsp:nvSpPr>
        <dsp:cNvPr id="0" name=""/>
        <dsp:cNvSpPr/>
      </dsp:nvSpPr>
      <dsp:spPr>
        <a:xfrm>
          <a:off x="245735" y="3232900"/>
          <a:ext cx="446791" cy="4467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B1748-133B-4CAC-BD74-F1D23BBD8F14}">
      <dsp:nvSpPr>
        <dsp:cNvPr id="0" name=""/>
        <dsp:cNvSpPr/>
      </dsp:nvSpPr>
      <dsp:spPr>
        <a:xfrm>
          <a:off x="938262" y="3050121"/>
          <a:ext cx="10446529" cy="812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974" tIns="85974" rIns="85974" bIns="8597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 dirty="0"/>
            <a:t>The KNOWBEST project (2022) </a:t>
          </a:r>
          <a:endParaRPr lang="en-US" sz="1900" kern="1200" dirty="0"/>
        </a:p>
      </dsp:txBody>
      <dsp:txXfrm>
        <a:off x="938262" y="3050121"/>
        <a:ext cx="10446529" cy="812348"/>
      </dsp:txXfrm>
    </dsp:sp>
    <dsp:sp modelId="{111E9243-E87B-4212-9FE9-7FC092CC271A}">
      <dsp:nvSpPr>
        <dsp:cNvPr id="0" name=""/>
        <dsp:cNvSpPr/>
      </dsp:nvSpPr>
      <dsp:spPr>
        <a:xfrm>
          <a:off x="0" y="4065557"/>
          <a:ext cx="11384792" cy="8123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5A957F-011B-45D9-A08E-7F835739D59D}">
      <dsp:nvSpPr>
        <dsp:cNvPr id="0" name=""/>
        <dsp:cNvSpPr/>
      </dsp:nvSpPr>
      <dsp:spPr>
        <a:xfrm>
          <a:off x="245735" y="4248335"/>
          <a:ext cx="446791" cy="4467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61BB6-862D-4F72-9C3B-0166776B96B9}">
      <dsp:nvSpPr>
        <dsp:cNvPr id="0" name=""/>
        <dsp:cNvSpPr/>
      </dsp:nvSpPr>
      <dsp:spPr>
        <a:xfrm>
          <a:off x="938262" y="4065557"/>
          <a:ext cx="10446529" cy="812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974" tIns="85974" rIns="85974" bIns="8597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Four pillars of practice- Leadership </a:t>
          </a:r>
          <a:endParaRPr lang="en-US" sz="1900" kern="1200"/>
        </a:p>
      </dsp:txBody>
      <dsp:txXfrm>
        <a:off x="938262" y="4065557"/>
        <a:ext cx="10446529" cy="8123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38D58-2E92-44D8-B197-B09ED783E56D}">
      <dsp:nvSpPr>
        <dsp:cNvPr id="0" name=""/>
        <dsp:cNvSpPr/>
      </dsp:nvSpPr>
      <dsp:spPr>
        <a:xfrm>
          <a:off x="2426960" y="1388144"/>
          <a:ext cx="5274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749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76754" y="1431074"/>
        <a:ext cx="27904" cy="5580"/>
      </dsp:txXfrm>
    </dsp:sp>
    <dsp:sp modelId="{194F5D8C-65F5-484F-A26F-2A857FB8CE3C}">
      <dsp:nvSpPr>
        <dsp:cNvPr id="0" name=""/>
        <dsp:cNvSpPr/>
      </dsp:nvSpPr>
      <dsp:spPr>
        <a:xfrm>
          <a:off x="2265" y="705916"/>
          <a:ext cx="2426494" cy="1455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900" tIns="124807" rIns="118900" bIns="1248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Introductions made through BU University Placement Learning Advisor (UPLA) team</a:t>
          </a:r>
          <a:endParaRPr lang="en-US" sz="1600" kern="1200" dirty="0"/>
        </a:p>
      </dsp:txBody>
      <dsp:txXfrm>
        <a:off x="2265" y="705916"/>
        <a:ext cx="2426494" cy="1455896"/>
      </dsp:txXfrm>
    </dsp:sp>
    <dsp:sp modelId="{D3AECC63-1E0F-4B6F-8118-A3934381E8B2}">
      <dsp:nvSpPr>
        <dsp:cNvPr id="0" name=""/>
        <dsp:cNvSpPr/>
      </dsp:nvSpPr>
      <dsp:spPr>
        <a:xfrm>
          <a:off x="5411549" y="1388144"/>
          <a:ext cx="5274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749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61343" y="1431074"/>
        <a:ext cx="27904" cy="5580"/>
      </dsp:txXfrm>
    </dsp:sp>
    <dsp:sp modelId="{90111D76-53F8-4373-BA20-AD644C946B49}">
      <dsp:nvSpPr>
        <dsp:cNvPr id="0" name=""/>
        <dsp:cNvSpPr/>
      </dsp:nvSpPr>
      <dsp:spPr>
        <a:xfrm>
          <a:off x="2986854" y="705916"/>
          <a:ext cx="2426494" cy="1455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900" tIns="124807" rIns="118900" bIns="1248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Placement</a:t>
          </a:r>
          <a:r>
            <a:rPr lang="en-US" sz="1600" kern="1200" baseline="0" dirty="0"/>
            <a:t> planning by physiotherapy placement lead</a:t>
          </a:r>
          <a:endParaRPr lang="en-US" sz="1600" kern="1200" dirty="0"/>
        </a:p>
      </dsp:txBody>
      <dsp:txXfrm>
        <a:off x="2986854" y="705916"/>
        <a:ext cx="2426494" cy="1455896"/>
      </dsp:txXfrm>
    </dsp:sp>
    <dsp:sp modelId="{7514C4A1-1487-4EFC-8927-41AB79DD00CE}">
      <dsp:nvSpPr>
        <dsp:cNvPr id="0" name=""/>
        <dsp:cNvSpPr/>
      </dsp:nvSpPr>
      <dsp:spPr>
        <a:xfrm>
          <a:off x="8396137" y="1388144"/>
          <a:ext cx="5274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749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645932" y="1431074"/>
        <a:ext cx="27904" cy="5580"/>
      </dsp:txXfrm>
    </dsp:sp>
    <dsp:sp modelId="{63B49CAF-C55C-46F8-A64E-B8C733ECBE59}">
      <dsp:nvSpPr>
        <dsp:cNvPr id="0" name=""/>
        <dsp:cNvSpPr/>
      </dsp:nvSpPr>
      <dsp:spPr>
        <a:xfrm>
          <a:off x="5971442" y="705916"/>
          <a:ext cx="2426494" cy="1455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900" tIns="124807" rIns="118900" bIns="1248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Placement agreement  negotiation and review  </a:t>
          </a:r>
          <a:endParaRPr lang="en-US" sz="1600" kern="1200" dirty="0"/>
        </a:p>
      </dsp:txBody>
      <dsp:txXfrm>
        <a:off x="5971442" y="705916"/>
        <a:ext cx="2426494" cy="1455896"/>
      </dsp:txXfrm>
    </dsp:sp>
    <dsp:sp modelId="{4056438B-261A-4BA3-B9AD-F07AFD8AADF2}">
      <dsp:nvSpPr>
        <dsp:cNvPr id="0" name=""/>
        <dsp:cNvSpPr/>
      </dsp:nvSpPr>
      <dsp:spPr>
        <a:xfrm>
          <a:off x="1215512" y="2160013"/>
          <a:ext cx="8953766" cy="527493"/>
        </a:xfrm>
        <a:custGeom>
          <a:avLst/>
          <a:gdLst/>
          <a:ahLst/>
          <a:cxnLst/>
          <a:rect l="0" t="0" r="0" b="0"/>
          <a:pathLst>
            <a:path>
              <a:moveTo>
                <a:pt x="8953766" y="0"/>
              </a:moveTo>
              <a:lnTo>
                <a:pt x="8953766" y="280846"/>
              </a:lnTo>
              <a:lnTo>
                <a:pt x="0" y="280846"/>
              </a:lnTo>
              <a:lnTo>
                <a:pt x="0" y="52749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68117" y="2420969"/>
        <a:ext cx="448557" cy="5580"/>
      </dsp:txXfrm>
    </dsp:sp>
    <dsp:sp modelId="{17423F35-E409-4C7E-8997-FFB1DC87D62B}">
      <dsp:nvSpPr>
        <dsp:cNvPr id="0" name=""/>
        <dsp:cNvSpPr/>
      </dsp:nvSpPr>
      <dsp:spPr>
        <a:xfrm>
          <a:off x="8956031" y="705916"/>
          <a:ext cx="2426494" cy="1455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900" tIns="124807" rIns="118900" bIns="1248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Tariff payment discussion </a:t>
          </a:r>
          <a:endParaRPr lang="en-US" sz="1600" kern="1200" dirty="0"/>
        </a:p>
      </dsp:txBody>
      <dsp:txXfrm>
        <a:off x="8956031" y="705916"/>
        <a:ext cx="2426494" cy="1455896"/>
      </dsp:txXfrm>
    </dsp:sp>
    <dsp:sp modelId="{75363394-B48F-4067-9746-048CD6EB8734}">
      <dsp:nvSpPr>
        <dsp:cNvPr id="0" name=""/>
        <dsp:cNvSpPr/>
      </dsp:nvSpPr>
      <dsp:spPr>
        <a:xfrm>
          <a:off x="2426960" y="3402135"/>
          <a:ext cx="5274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749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76754" y="3445064"/>
        <a:ext cx="27904" cy="5580"/>
      </dsp:txXfrm>
    </dsp:sp>
    <dsp:sp modelId="{A074AB8C-8C45-44BE-9606-88E529C07D24}">
      <dsp:nvSpPr>
        <dsp:cNvPr id="0" name=""/>
        <dsp:cNvSpPr/>
      </dsp:nvSpPr>
      <dsp:spPr>
        <a:xfrm>
          <a:off x="2265" y="2719906"/>
          <a:ext cx="2426494" cy="1455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900" tIns="124807" rIns="118900" bIns="1248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Long arm supervisor recruitment, meetings  and coaching </a:t>
          </a:r>
          <a:endParaRPr lang="en-US" sz="1600" kern="1200" dirty="0"/>
        </a:p>
      </dsp:txBody>
      <dsp:txXfrm>
        <a:off x="2265" y="2719906"/>
        <a:ext cx="2426494" cy="1455896"/>
      </dsp:txXfrm>
    </dsp:sp>
    <dsp:sp modelId="{07959308-3558-44A7-BF37-1D277C208C22}">
      <dsp:nvSpPr>
        <dsp:cNvPr id="0" name=""/>
        <dsp:cNvSpPr/>
      </dsp:nvSpPr>
      <dsp:spPr>
        <a:xfrm>
          <a:off x="5411549" y="3402135"/>
          <a:ext cx="5274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749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61343" y="3445064"/>
        <a:ext cx="27904" cy="5580"/>
      </dsp:txXfrm>
    </dsp:sp>
    <dsp:sp modelId="{CC3E2527-75F3-4284-AFC2-CA1B3C5EA9B7}">
      <dsp:nvSpPr>
        <dsp:cNvPr id="0" name=""/>
        <dsp:cNvSpPr/>
      </dsp:nvSpPr>
      <dsp:spPr>
        <a:xfrm>
          <a:off x="2986854" y="2719906"/>
          <a:ext cx="2426494" cy="1455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900" tIns="124807" rIns="118900" bIns="1248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Student recruitment, selection and coaching </a:t>
          </a:r>
          <a:endParaRPr lang="en-US" sz="1600" kern="1200" dirty="0"/>
        </a:p>
      </dsp:txBody>
      <dsp:txXfrm>
        <a:off x="2986854" y="2719906"/>
        <a:ext cx="2426494" cy="1455896"/>
      </dsp:txXfrm>
    </dsp:sp>
    <dsp:sp modelId="{AA5FEDAF-826B-4B78-9A0B-3668EB144C0E}">
      <dsp:nvSpPr>
        <dsp:cNvPr id="0" name=""/>
        <dsp:cNvSpPr/>
      </dsp:nvSpPr>
      <dsp:spPr>
        <a:xfrm>
          <a:off x="8396137" y="3402135"/>
          <a:ext cx="5274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749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645932" y="3445064"/>
        <a:ext cx="27904" cy="5580"/>
      </dsp:txXfrm>
    </dsp:sp>
    <dsp:sp modelId="{978369AB-C7DC-4013-A179-A8FCD90D5890}">
      <dsp:nvSpPr>
        <dsp:cNvPr id="0" name=""/>
        <dsp:cNvSpPr/>
      </dsp:nvSpPr>
      <dsp:spPr>
        <a:xfrm>
          <a:off x="5971442" y="2719906"/>
          <a:ext cx="2426494" cy="1455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900" tIns="124807" rIns="118900" bIns="1248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Pre placement meeting of UPLA’s, physiotherapy placement lead, long arm supervisors and students</a:t>
          </a:r>
          <a:endParaRPr lang="en-US" sz="1600" kern="1200" dirty="0"/>
        </a:p>
      </dsp:txBody>
      <dsp:txXfrm>
        <a:off x="5971442" y="2719906"/>
        <a:ext cx="2426494" cy="1455896"/>
      </dsp:txXfrm>
    </dsp:sp>
    <dsp:sp modelId="{2C6F28C9-A075-4CE8-97F5-A4445CDB6C1A}">
      <dsp:nvSpPr>
        <dsp:cNvPr id="0" name=""/>
        <dsp:cNvSpPr/>
      </dsp:nvSpPr>
      <dsp:spPr>
        <a:xfrm>
          <a:off x="8956031" y="2719906"/>
          <a:ext cx="2426494" cy="1455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900" tIns="124807" rIns="118900" bIns="1248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Pre placement visit by UPLA and physiotherapy placement lead</a:t>
          </a:r>
          <a:endParaRPr lang="en-US" sz="1600" kern="1200" dirty="0"/>
        </a:p>
      </dsp:txBody>
      <dsp:txXfrm>
        <a:off x="8956031" y="2719906"/>
        <a:ext cx="2426494" cy="14558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18E7A-7865-44CD-B77D-388224FEA31D}">
      <dsp:nvSpPr>
        <dsp:cNvPr id="0" name=""/>
        <dsp:cNvSpPr/>
      </dsp:nvSpPr>
      <dsp:spPr>
        <a:xfrm>
          <a:off x="0" y="4097"/>
          <a:ext cx="5420771" cy="87274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2F54D-6220-4872-8B13-FAB750DD6023}">
      <dsp:nvSpPr>
        <dsp:cNvPr id="0" name=""/>
        <dsp:cNvSpPr/>
      </dsp:nvSpPr>
      <dsp:spPr>
        <a:xfrm>
          <a:off x="264005" y="200465"/>
          <a:ext cx="480010" cy="4800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B21B0-0023-4A31-867C-C05B979D1451}">
      <dsp:nvSpPr>
        <dsp:cNvPr id="0" name=""/>
        <dsp:cNvSpPr/>
      </dsp:nvSpPr>
      <dsp:spPr>
        <a:xfrm>
          <a:off x="1008021" y="4097"/>
          <a:ext cx="4412749" cy="872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66" tIns="92366" rIns="92366" bIns="923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Expand this model to include more homes and years groups </a:t>
          </a:r>
          <a:endParaRPr lang="en-US" sz="1900" kern="1200"/>
        </a:p>
      </dsp:txBody>
      <dsp:txXfrm>
        <a:off x="1008021" y="4097"/>
        <a:ext cx="4412749" cy="872745"/>
      </dsp:txXfrm>
    </dsp:sp>
    <dsp:sp modelId="{34F78D70-F174-4320-92C2-CF9EB7ADB266}">
      <dsp:nvSpPr>
        <dsp:cNvPr id="0" name=""/>
        <dsp:cNvSpPr/>
      </dsp:nvSpPr>
      <dsp:spPr>
        <a:xfrm>
          <a:off x="0" y="1095029"/>
          <a:ext cx="5420771" cy="87274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88BFB2-4BA5-4A40-8063-0DF819523FDC}">
      <dsp:nvSpPr>
        <dsp:cNvPr id="0" name=""/>
        <dsp:cNvSpPr/>
      </dsp:nvSpPr>
      <dsp:spPr>
        <a:xfrm>
          <a:off x="264005" y="1291397"/>
          <a:ext cx="480010" cy="4800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3DEC4-7DEE-458D-B09E-4A1D0205EB01}">
      <dsp:nvSpPr>
        <dsp:cNvPr id="0" name=""/>
        <dsp:cNvSpPr/>
      </dsp:nvSpPr>
      <dsp:spPr>
        <a:xfrm>
          <a:off x="1008021" y="1095029"/>
          <a:ext cx="4412749" cy="872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66" tIns="92366" rIns="92366" bIns="923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Include other AHP’s – OT </a:t>
          </a:r>
          <a:endParaRPr lang="en-US" sz="1900" kern="1200"/>
        </a:p>
      </dsp:txBody>
      <dsp:txXfrm>
        <a:off x="1008021" y="1095029"/>
        <a:ext cx="4412749" cy="872745"/>
      </dsp:txXfrm>
    </dsp:sp>
    <dsp:sp modelId="{4E48CC4E-6E1E-415E-B3EE-1544D8C13D7B}">
      <dsp:nvSpPr>
        <dsp:cNvPr id="0" name=""/>
        <dsp:cNvSpPr/>
      </dsp:nvSpPr>
      <dsp:spPr>
        <a:xfrm>
          <a:off x="0" y="2185830"/>
          <a:ext cx="5420771" cy="87274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F9A04-D8D3-4B42-AA67-458C3EDEC8DE}">
      <dsp:nvSpPr>
        <dsp:cNvPr id="0" name=""/>
        <dsp:cNvSpPr/>
      </dsp:nvSpPr>
      <dsp:spPr>
        <a:xfrm>
          <a:off x="264005" y="2382329"/>
          <a:ext cx="480010" cy="48001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BC58BC-E1EE-4DFC-8658-08E5327AD96C}">
      <dsp:nvSpPr>
        <dsp:cNvPr id="0" name=""/>
        <dsp:cNvSpPr/>
      </dsp:nvSpPr>
      <dsp:spPr>
        <a:xfrm>
          <a:off x="1008021" y="2185961"/>
          <a:ext cx="4412749" cy="872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66" tIns="92366" rIns="92366" bIns="923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Less supervision/ reduce? </a:t>
          </a:r>
          <a:endParaRPr lang="en-US" sz="1900" kern="1200"/>
        </a:p>
      </dsp:txBody>
      <dsp:txXfrm>
        <a:off x="1008021" y="2185961"/>
        <a:ext cx="4412749" cy="872745"/>
      </dsp:txXfrm>
    </dsp:sp>
    <dsp:sp modelId="{E40067B5-6361-4503-96C6-9D1F0F6A1308}">
      <dsp:nvSpPr>
        <dsp:cNvPr id="0" name=""/>
        <dsp:cNvSpPr/>
      </dsp:nvSpPr>
      <dsp:spPr>
        <a:xfrm>
          <a:off x="0" y="3276893"/>
          <a:ext cx="5420771" cy="87274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181604-08FB-4A2E-BD09-41E88F6CB5AB}">
      <dsp:nvSpPr>
        <dsp:cNvPr id="0" name=""/>
        <dsp:cNvSpPr/>
      </dsp:nvSpPr>
      <dsp:spPr>
        <a:xfrm>
          <a:off x="264005" y="3473261"/>
          <a:ext cx="480010" cy="48001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AC58B6-5A55-4468-AE09-0C01B9EEFF9A}">
      <dsp:nvSpPr>
        <dsp:cNvPr id="0" name=""/>
        <dsp:cNvSpPr/>
      </dsp:nvSpPr>
      <dsp:spPr>
        <a:xfrm>
          <a:off x="1008021" y="3276893"/>
          <a:ext cx="4412749" cy="872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66" tIns="92366" rIns="92366" bIns="923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CPAF mapping </a:t>
          </a:r>
          <a:endParaRPr lang="en-US" sz="1900" kern="1200"/>
        </a:p>
      </dsp:txBody>
      <dsp:txXfrm>
        <a:off x="1008021" y="3276893"/>
        <a:ext cx="4412749" cy="872745"/>
      </dsp:txXfrm>
    </dsp:sp>
    <dsp:sp modelId="{BB13C529-C0DE-4473-BF3A-C008FE4C455F}">
      <dsp:nvSpPr>
        <dsp:cNvPr id="0" name=""/>
        <dsp:cNvSpPr/>
      </dsp:nvSpPr>
      <dsp:spPr>
        <a:xfrm>
          <a:off x="0" y="4367825"/>
          <a:ext cx="5420771" cy="87274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C406A-4735-46FB-B64E-C2A3259FBC81}">
      <dsp:nvSpPr>
        <dsp:cNvPr id="0" name=""/>
        <dsp:cNvSpPr/>
      </dsp:nvSpPr>
      <dsp:spPr>
        <a:xfrm>
          <a:off x="264005" y="4564193"/>
          <a:ext cx="480010" cy="48001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95672-7291-430B-B801-454CB448B3E9}">
      <dsp:nvSpPr>
        <dsp:cNvPr id="0" name=""/>
        <dsp:cNvSpPr/>
      </dsp:nvSpPr>
      <dsp:spPr>
        <a:xfrm>
          <a:off x="1008021" y="4367825"/>
          <a:ext cx="4412749" cy="872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66" tIns="92366" rIns="92366" bIns="923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New long arm supervisor recruitment </a:t>
          </a:r>
          <a:endParaRPr lang="en-US" sz="1900" kern="1200"/>
        </a:p>
      </dsp:txBody>
      <dsp:txXfrm>
        <a:off x="1008021" y="4367825"/>
        <a:ext cx="4412749" cy="872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7841" cy="34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907" y="1"/>
            <a:ext cx="4309429" cy="34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6759"/>
            <a:ext cx="4307841" cy="34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907" y="6466759"/>
            <a:ext cx="4309429" cy="34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DF366-3DA6-4145-BECE-7FD6E83222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242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7841" cy="34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9907" y="1"/>
            <a:ext cx="4309429" cy="34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80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0338" y="511175"/>
            <a:ext cx="454025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728" y="3234175"/>
            <a:ext cx="7951469" cy="306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6759"/>
            <a:ext cx="4307841" cy="34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9907" y="6466759"/>
            <a:ext cx="4309429" cy="34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86776C-5F8F-4920-80ED-BCC9957D7BB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986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6776C-5F8F-4920-80ED-BCC9957D7BB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71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6776C-5F8F-4920-80ED-BCC9957D7BB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961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6776C-5F8F-4920-80ED-BCC9957D7BB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645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6776C-5F8F-4920-80ED-BCC9957D7BB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823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BFB2E-25E2-4155-8112-1D31B925158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3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6776C-5F8F-4920-80ED-BCC9957D7BB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152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6776C-5F8F-4920-80ED-BCC9957D7BB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78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6776C-5F8F-4920-80ED-BCC9957D7BB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132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017671"/>
            <a:ext cx="12198350" cy="18403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74381" y="2286001"/>
            <a:ext cx="11249589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4381" y="3499980"/>
            <a:ext cx="11191959" cy="1435096"/>
          </a:xfrm>
          <a:noFill/>
        </p:spPr>
        <p:txBody>
          <a:bodyPr/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4380" y="5379026"/>
            <a:ext cx="11150639" cy="1197633"/>
          </a:xfrm>
          <a:prstGeom prst="rect">
            <a:avLst/>
          </a:prstGeom>
        </p:spPr>
        <p:txBody>
          <a:bodyPr anchor="t" anchorCtr="0"/>
          <a:lstStyle>
            <a:lvl1pPr marL="180975" indent="0"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4997022"/>
            <a:ext cx="12198350" cy="0"/>
          </a:xfrm>
          <a:prstGeom prst="line">
            <a:avLst/>
          </a:prstGeom>
          <a:ln w="57150" cmpd="sng">
            <a:solidFill>
              <a:schemeClr val="accent5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 descr="Portrait-Logos-Colour.png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90" y="443598"/>
            <a:ext cx="1981200" cy="21375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81" y="1383613"/>
            <a:ext cx="11384792" cy="48817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4380" y="1383613"/>
            <a:ext cx="5420771" cy="5244669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352" y="1383615"/>
            <a:ext cx="5719725" cy="486478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9095" y="1383354"/>
            <a:ext cx="5453604" cy="524492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FontTx/>
              <a:buNone/>
              <a:defRPr sz="1800"/>
            </a:lvl1pPr>
            <a:lvl2pPr marL="0" indent="0">
              <a:spcBef>
                <a:spcPts val="200"/>
              </a:spcBef>
              <a:buFontTx/>
              <a:buNone/>
              <a:defRPr sz="1800"/>
            </a:lvl2pPr>
            <a:lvl3pPr marL="0" indent="0">
              <a:spcBef>
                <a:spcPts val="200"/>
              </a:spcBef>
              <a:buFontTx/>
              <a:buNone/>
              <a:defRPr sz="1800"/>
            </a:lvl3pPr>
            <a:lvl4pPr marL="0" indent="0">
              <a:spcBef>
                <a:spcPts val="200"/>
              </a:spcBef>
              <a:buFontTx/>
              <a:buNone/>
              <a:defRPr sz="1800"/>
            </a:lvl4pPr>
            <a:lvl5pPr marL="0" indent="0">
              <a:spcBef>
                <a:spcPts val="200"/>
              </a:spcBef>
              <a:buFontTx/>
              <a:buNone/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57924" y="1380888"/>
            <a:ext cx="5732379" cy="493524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FontTx/>
              <a:buNone/>
              <a:defRPr sz="1800"/>
            </a:lvl1pPr>
            <a:lvl2pPr marL="0" indent="0">
              <a:spcBef>
                <a:spcPts val="200"/>
              </a:spcBef>
              <a:buFontTx/>
              <a:buNone/>
              <a:defRPr sz="1800"/>
            </a:lvl2pPr>
            <a:lvl3pPr marL="0" indent="0">
              <a:spcBef>
                <a:spcPts val="200"/>
              </a:spcBef>
              <a:buFontTx/>
              <a:buNone/>
              <a:defRPr sz="1800"/>
            </a:lvl3pPr>
            <a:lvl4pPr marL="0" indent="0">
              <a:spcBef>
                <a:spcPts val="200"/>
              </a:spcBef>
              <a:buFontTx/>
              <a:buNone/>
              <a:defRPr sz="1800"/>
            </a:lvl4pPr>
            <a:lvl5pPr marL="0" indent="0">
              <a:spcBef>
                <a:spcPts val="200"/>
              </a:spcBef>
              <a:buFontTx/>
              <a:buNone/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397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65511" y="1507243"/>
            <a:ext cx="3443493" cy="389255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460174" y="1504776"/>
            <a:ext cx="3443493" cy="389255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354836" y="1502310"/>
            <a:ext cx="3443493" cy="389255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63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65510" y="1507243"/>
            <a:ext cx="11252340" cy="389255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51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65511" y="1507244"/>
            <a:ext cx="3443493" cy="181968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460174" y="1504777"/>
            <a:ext cx="3443493" cy="181968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354836" y="1502311"/>
            <a:ext cx="3443493" cy="181968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562210" y="3579986"/>
            <a:ext cx="3443493" cy="181968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4456874" y="3577519"/>
            <a:ext cx="3443493" cy="181968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351536" y="3575053"/>
            <a:ext cx="3443493" cy="181968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29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390" y="80687"/>
            <a:ext cx="10346115" cy="93955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840" y="1535113"/>
            <a:ext cx="5389723" cy="63976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2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7840" y="2174875"/>
            <a:ext cx="5389723" cy="430212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516" y="1535113"/>
            <a:ext cx="5391840" cy="63976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2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4516" y="2174876"/>
            <a:ext cx="5391840" cy="409045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bournemouth.ac.uk/courses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0472" y="20822"/>
            <a:ext cx="9912161" cy="110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4380" y="1383614"/>
            <a:ext cx="11343470" cy="483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2" name="Picture 1" descr="Portrait-Logos-Colour.png"/>
          <p:cNvPicPr>
            <a:picLocks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59" y="182477"/>
            <a:ext cx="838200" cy="90246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4D6DF92-AFD0-4C40-A900-62E45816DC67}"/>
              </a:ext>
            </a:extLst>
          </p:cNvPr>
          <p:cNvSpPr/>
          <p:nvPr userDrawn="1"/>
        </p:nvSpPr>
        <p:spPr>
          <a:xfrm>
            <a:off x="5895975" y="6386098"/>
            <a:ext cx="609917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6000" indent="0">
              <a:buNone/>
            </a:pPr>
            <a:r>
              <a:rPr lang="en-GB" sz="1200" b="1" dirty="0">
                <a:solidFill>
                  <a:schemeClr val="tx1"/>
                </a:solidFill>
                <a:latin typeface="+mn-lt"/>
              </a:rPr>
              <a:t>Please see </a:t>
            </a:r>
            <a:r>
              <a:rPr lang="en-GB" sz="1200" b="1" dirty="0">
                <a:solidFill>
                  <a:schemeClr val="tx1"/>
                </a:solidFill>
                <a:latin typeface="+mn-lt"/>
                <a:hlinkClick r:id="rId13"/>
              </a:rPr>
              <a:t>www.bournemouth.ac.uk/courses</a:t>
            </a:r>
            <a:r>
              <a:rPr lang="en-GB" sz="1200" b="1" dirty="0">
                <a:solidFill>
                  <a:schemeClr val="tx1"/>
                </a:solidFill>
                <a:latin typeface="+mn-lt"/>
              </a:rPr>
              <a:t> for the latest information about this course.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8" r:id="rId4"/>
    <p:sldLayoutId id="2147483666" r:id="rId5"/>
    <p:sldLayoutId id="2147483669" r:id="rId6"/>
    <p:sldLayoutId id="2147483667" r:id="rId7"/>
    <p:sldLayoutId id="2147483654" r:id="rId8"/>
    <p:sldLayoutId id="2147483655" r:id="rId9"/>
    <p:sldLayoutId id="2147483656" r:id="rId10"/>
  </p:sldLayoutIdLst>
  <p:hf sldNum="0" hdr="0" ftr="0" dt="0"/>
  <p:txStyles>
    <p:titleStyle>
      <a:lvl1pPr marL="180975"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rgbClr val="73C9BB"/>
          </a:solidFill>
          <a:latin typeface="Bitter"/>
          <a:ea typeface="+mj-ea"/>
          <a:cs typeface="Bitter"/>
        </a:defRPr>
      </a:lvl1pPr>
      <a:lvl2pPr marL="180975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2pPr>
      <a:lvl3pPr marL="180975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3pPr>
      <a:lvl4pPr marL="180975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4pPr>
      <a:lvl5pPr marL="180975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5pPr>
      <a:lvl6pPr marL="638175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6pPr>
      <a:lvl7pPr marL="1095375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7pPr>
      <a:lvl8pPr marL="1552575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8pPr>
      <a:lvl9pPr marL="2009775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000" indent="-2160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5"/>
        </a:buClr>
        <a:buChar char="•"/>
        <a:defRPr sz="2000" b="0" i="0">
          <a:solidFill>
            <a:schemeClr val="tx1"/>
          </a:solidFill>
          <a:latin typeface="PT Sans"/>
          <a:ea typeface="+mn-ea"/>
          <a:cs typeface="PT Sans"/>
        </a:defRPr>
      </a:lvl1pPr>
      <a:lvl2pPr marL="742950" indent="-2160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5"/>
        </a:buClr>
        <a:buFont typeface="Lucida Grande"/>
        <a:buChar char="-"/>
        <a:defRPr sz="1800" b="0" i="0">
          <a:solidFill>
            <a:schemeClr val="tx1"/>
          </a:solidFill>
          <a:latin typeface="PT Sans"/>
          <a:cs typeface="PT Sans"/>
        </a:defRPr>
      </a:lvl2pPr>
      <a:lvl3pPr marL="1143000" indent="-2160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5"/>
        </a:buClr>
        <a:buFont typeface="Lucida Grande"/>
        <a:buChar char="-"/>
        <a:defRPr sz="1600" b="0" i="0">
          <a:solidFill>
            <a:schemeClr val="tx1"/>
          </a:solidFill>
          <a:latin typeface="PT Sans"/>
          <a:cs typeface="PT Sans"/>
        </a:defRPr>
      </a:lvl3pPr>
      <a:lvl4pPr marL="1600200" indent="-2160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5"/>
        </a:buClr>
        <a:buFont typeface="Lucida Grande"/>
        <a:buChar char="-"/>
        <a:defRPr sz="1400" b="0" i="0">
          <a:solidFill>
            <a:schemeClr val="tx1"/>
          </a:solidFill>
          <a:latin typeface="PT Sans"/>
          <a:cs typeface="PT Sans"/>
        </a:defRPr>
      </a:lvl4pPr>
      <a:lvl5pPr marL="2057400" indent="-2160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5"/>
        </a:buClr>
        <a:buFont typeface="Lucida Grande"/>
        <a:buChar char="-"/>
        <a:defRPr sz="1200" b="0" i="0">
          <a:solidFill>
            <a:schemeClr val="tx1"/>
          </a:solidFill>
          <a:latin typeface="PT Sans"/>
          <a:cs typeface="PT San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adunford@bournemouth.ac.uk" TargetMode="External"/><Relationship Id="rId5" Type="http://schemas.openxmlformats.org/officeDocument/2006/relationships/hyperlink" Target="https://vimeo.com/659608128" TargetMode="External"/><Relationship Id="rId4" Type="http://schemas.openxmlformats.org/officeDocument/2006/relationships/hyperlink" Target="https://www.nhsemployers.org/articles/clinical-placement-supervision-mode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2EAB-54C4-863C-DFE7-CD0B58882D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Long arm supervision (LAS) Pilot </a:t>
            </a:r>
            <a:br>
              <a:rPr lang="en-GB" dirty="0"/>
            </a:br>
            <a:r>
              <a:rPr lang="en-GB" dirty="0"/>
              <a:t>Colten Care </a:t>
            </a:r>
            <a:r>
              <a:rPr lang="en-GB" dirty="0" err="1"/>
              <a:t>Care</a:t>
            </a:r>
            <a:r>
              <a:rPr lang="en-GB" dirty="0"/>
              <a:t> homes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F52536-7D17-8D5B-166C-78492A2216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Alex Dunford </a:t>
            </a:r>
          </a:p>
          <a:p>
            <a:r>
              <a:rPr lang="en-GB" dirty="0"/>
              <a:t>Physiotherapy Lecturer/ Placement lead </a:t>
            </a:r>
          </a:p>
        </p:txBody>
      </p:sp>
    </p:spTree>
    <p:extLst>
      <p:ext uri="{BB962C8B-B14F-4D97-AF65-F5344CB8AC3E}">
        <p14:creationId xmlns:p14="http://schemas.microsoft.com/office/powerpoint/2010/main" val="312858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2092-6EB2-DF5F-78AC-C62FAEDF3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472" y="20822"/>
            <a:ext cx="9912161" cy="1103526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Background </a:t>
            </a:r>
            <a:br>
              <a:rPr lang="en-GB" dirty="0"/>
            </a:br>
            <a:r>
              <a:rPr lang="en-GB" dirty="0"/>
              <a:t>Long arm supervision (LAS) pilot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4FB327B-578B-B166-30AD-A180F60E3B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719887"/>
              </p:ext>
            </p:extLst>
          </p:nvPr>
        </p:nvGraphicFramePr>
        <p:xfrm>
          <a:off x="474381" y="1383613"/>
          <a:ext cx="11384792" cy="4881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332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84690-AB12-E6AF-6799-065AA571C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472" y="20822"/>
            <a:ext cx="9912161" cy="1103526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Principles </a:t>
            </a:r>
            <a:br>
              <a:rPr lang="en-GB" dirty="0"/>
            </a:br>
            <a:r>
              <a:rPr lang="en-GB" dirty="0"/>
              <a:t>Long arm supervision (LAS)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8CB69-D3B7-1ED1-77FD-90DFAAA8E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4380" y="1383613"/>
            <a:ext cx="5420771" cy="5244669"/>
          </a:xfrm>
        </p:spPr>
        <p:txBody>
          <a:bodyPr wrap="square" anchor="t">
            <a:normAutofit/>
          </a:bodyPr>
          <a:lstStyle/>
          <a:p>
            <a:r>
              <a:rPr lang="en-GB" dirty="0"/>
              <a:t>“Long arm supervising refers to the process whereby a supervisor, who is located at a distance to the practice learning area, takes responsibility for supervising and supporting the student. They also confirm/verify achievement of outcomes.” </a:t>
            </a:r>
          </a:p>
          <a:p>
            <a:pPr marL="126000" indent="0">
              <a:buNone/>
            </a:pPr>
            <a:r>
              <a:rPr lang="en-GB" dirty="0"/>
              <a:t>(Adapted from NHS Education for Scotland 2013)</a:t>
            </a:r>
          </a:p>
          <a:p>
            <a:endParaRPr lang="en-GB" dirty="0"/>
          </a:p>
          <a:p>
            <a:r>
              <a:rPr lang="en-GB" dirty="0"/>
              <a:t>Longarm supervision (LAS) placements enable students to have a placement in areas where there is not currently a physiotherapist based onsite or in the setting. For example care homes, charities and councils.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C10533-CC6E-45A5-25F3-166FC263F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4352" y="1383615"/>
            <a:ext cx="5719725" cy="4864786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en-GB" dirty="0"/>
              <a:t>Areas of  supervision </a:t>
            </a:r>
          </a:p>
          <a:p>
            <a:pPr marL="252900" indent="-342900">
              <a:buFont typeface="+mj-lt"/>
              <a:buAutoNum type="arabicPeriod"/>
            </a:pPr>
            <a:endParaRPr lang="en-GB" dirty="0"/>
          </a:p>
          <a:p>
            <a:pPr marL="126000" indent="0">
              <a:buNone/>
            </a:pPr>
            <a:r>
              <a:rPr lang="en-GB" dirty="0"/>
              <a:t>1. </a:t>
            </a:r>
            <a:r>
              <a:rPr lang="en-GB" b="1" dirty="0"/>
              <a:t>Key worker</a:t>
            </a:r>
          </a:p>
          <a:p>
            <a:pPr marL="126000" indent="0">
              <a:buNone/>
            </a:pPr>
            <a:r>
              <a:rPr lang="en-GB" dirty="0"/>
              <a:t>The student will be supervised on a day to day basis by a named member of staff within the practice area. </a:t>
            </a:r>
          </a:p>
          <a:p>
            <a:pPr marL="468900" indent="-342900">
              <a:buFont typeface="+mj-lt"/>
              <a:buAutoNum type="arabicPeriod"/>
            </a:pPr>
            <a:endParaRPr lang="en-GB" dirty="0"/>
          </a:p>
          <a:p>
            <a:pPr marL="126000" indent="0">
              <a:buNone/>
            </a:pPr>
            <a:r>
              <a:rPr lang="en-GB" dirty="0"/>
              <a:t>2. </a:t>
            </a:r>
            <a:r>
              <a:rPr lang="en-GB" b="1" dirty="0"/>
              <a:t>Long Arm Practice Supervisor</a:t>
            </a:r>
          </a:p>
          <a:p>
            <a:pPr marL="126000" indent="0">
              <a:buNone/>
            </a:pPr>
            <a:r>
              <a:rPr lang="en-GB" dirty="0"/>
              <a:t>Registered senior physiotherapist </a:t>
            </a:r>
          </a:p>
          <a:p>
            <a:pPr marL="126000" indent="0">
              <a:buNone/>
            </a:pPr>
            <a:endParaRPr lang="en-GB" dirty="0"/>
          </a:p>
          <a:p>
            <a:pPr marL="126000" indent="0">
              <a:buNone/>
            </a:pPr>
            <a:r>
              <a:rPr lang="en-GB" dirty="0"/>
              <a:t>3. </a:t>
            </a:r>
            <a:r>
              <a:rPr lang="en-GB" b="1" dirty="0"/>
              <a:t>University link tutor </a:t>
            </a:r>
          </a:p>
          <a:p>
            <a:pPr marL="126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46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9E55CE4-E752-C49E-95C2-3B6172101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472" y="20822"/>
            <a:ext cx="9912161" cy="1103526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Implementation </a:t>
            </a:r>
            <a:br>
              <a:rPr lang="en-GB" dirty="0"/>
            </a:br>
            <a:r>
              <a:rPr lang="en-GB" dirty="0"/>
              <a:t>Bournemouth University LAS Pilot 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8FFB88D4-8ABA-1F3E-B940-2E5F118D95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784016"/>
              </p:ext>
            </p:extLst>
          </p:nvPr>
        </p:nvGraphicFramePr>
        <p:xfrm>
          <a:off x="474381" y="1383613"/>
          <a:ext cx="11384792" cy="4881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934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EE6CA-EA3F-4EEC-8DEE-99D60B33C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472" y="20822"/>
            <a:ext cx="9912161" cy="1103526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Example week </a:t>
            </a:r>
            <a:br>
              <a:rPr lang="en-GB" dirty="0"/>
            </a:br>
            <a:r>
              <a:rPr lang="en-GB" dirty="0"/>
              <a:t>Bournemouth University LAS Pilot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CC5DC-D34B-3314-F118-3AC34AB56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4380" y="1383613"/>
            <a:ext cx="5420771" cy="5244669"/>
          </a:xfrm>
        </p:spPr>
        <p:txBody>
          <a:bodyPr wrap="square" anchor="t">
            <a:norm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GB" sz="1500">
                <a:effectLst/>
              </a:rPr>
              <a:t>6 week placement 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GB" sz="1500">
                <a:effectLst/>
              </a:rPr>
              <a:t>Level 6 (3</a:t>
            </a:r>
            <a:r>
              <a:rPr lang="en-GB" sz="1500" baseline="30000">
                <a:effectLst/>
              </a:rPr>
              <a:t>rd</a:t>
            </a:r>
            <a:r>
              <a:rPr lang="en-GB" sz="1500">
                <a:effectLst/>
              </a:rPr>
              <a:t> years) 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GB" sz="1500"/>
              <a:t>4</a:t>
            </a:r>
            <a:r>
              <a:rPr lang="en-GB" sz="1500">
                <a:effectLst/>
              </a:rPr>
              <a:t> students per 2 care homes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GB" sz="1500">
                <a:effectLst/>
              </a:rPr>
              <a:t>2:1 model supervision </a:t>
            </a:r>
          </a:p>
          <a:p>
            <a:pPr marL="12600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en-GB" sz="1500">
                <a:effectLst/>
              </a:rPr>
              <a:t>The students objective where;</a:t>
            </a:r>
          </a:p>
          <a:p>
            <a:pPr marL="342900" indent="-342900">
              <a:lnSpc>
                <a:spcPct val="11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500" b="1">
                <a:effectLst/>
              </a:rPr>
              <a:t>Identify the needs of the residents at the care home </a:t>
            </a:r>
          </a:p>
          <a:p>
            <a:pPr marL="743850" lvl="1" indent="-342900">
              <a:lnSpc>
                <a:spcPct val="110000"/>
              </a:lnSpc>
              <a:spcAft>
                <a:spcPts val="800"/>
              </a:spcAft>
            </a:pPr>
            <a:r>
              <a:rPr lang="en-GB" sz="1500" dirty="0"/>
              <a:t>For example, group class to increase activity or individual need to help with mobility </a:t>
            </a:r>
            <a:endParaRPr lang="en-GB" sz="1500"/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Font typeface="+mj-lt"/>
              <a:buAutoNum type="arabicPeriod"/>
            </a:pPr>
            <a:endParaRPr lang="en-GB" sz="1500" b="1">
              <a:effectLst/>
            </a:endParaRPr>
          </a:p>
          <a:p>
            <a:pPr marL="342900" indent="-342900">
              <a:lnSpc>
                <a:spcPct val="11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500" b="1"/>
              <a:t> Set up appropriate physiotherapy service for future students and residents </a:t>
            </a:r>
            <a:endParaRPr lang="en-GB" sz="1500"/>
          </a:p>
          <a:p>
            <a:pPr lvl="1">
              <a:lnSpc>
                <a:spcPct val="110000"/>
              </a:lnSpc>
              <a:spcAft>
                <a:spcPts val="800"/>
              </a:spcAft>
            </a:pPr>
            <a:r>
              <a:rPr lang="en-GB" sz="1500" dirty="0">
                <a:effectLst/>
              </a:rPr>
              <a:t>For example, exercise class that can be handed over to the staff </a:t>
            </a:r>
            <a:endParaRPr lang="en-GB" sz="1500">
              <a:effectLst/>
            </a:endParaRPr>
          </a:p>
          <a:p>
            <a:pPr>
              <a:lnSpc>
                <a:spcPct val="110000"/>
              </a:lnSpc>
            </a:pPr>
            <a:endParaRPr lang="en-GB" sz="150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0824B9B-CD10-4354-8DF0-5F811AA370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23895312"/>
              </p:ext>
            </p:extLst>
          </p:nvPr>
        </p:nvGraphicFramePr>
        <p:xfrm>
          <a:off x="6108438" y="1383615"/>
          <a:ext cx="5671554" cy="4864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19">
                  <a:extLst>
                    <a:ext uri="{9D8B030D-6E8A-4147-A177-3AD203B41FA5}">
                      <a16:colId xmlns:a16="http://schemas.microsoft.com/office/drawing/2014/main" val="447324884"/>
                    </a:ext>
                  </a:extLst>
                </a:gridCol>
                <a:gridCol w="2152205">
                  <a:extLst>
                    <a:ext uri="{9D8B030D-6E8A-4147-A177-3AD203B41FA5}">
                      <a16:colId xmlns:a16="http://schemas.microsoft.com/office/drawing/2014/main" val="2873218052"/>
                    </a:ext>
                  </a:extLst>
                </a:gridCol>
                <a:gridCol w="2387930">
                  <a:extLst>
                    <a:ext uri="{9D8B030D-6E8A-4147-A177-3AD203B41FA5}">
                      <a16:colId xmlns:a16="http://schemas.microsoft.com/office/drawing/2014/main" val="3450547647"/>
                    </a:ext>
                  </a:extLst>
                </a:gridCol>
              </a:tblGrid>
              <a:tr h="594223">
                <a:tc>
                  <a:txBody>
                    <a:bodyPr/>
                    <a:lstStyle/>
                    <a:p>
                      <a:r>
                        <a:rPr lang="en-GB" sz="1600"/>
                        <a:t>Week 2 example </a:t>
                      </a:r>
                    </a:p>
                  </a:txBody>
                  <a:tcPr marL="80416" marR="80416" marT="40208" marB="40208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80416" marR="80416" marT="40208" marB="40208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Goals for the week </a:t>
                      </a:r>
                    </a:p>
                  </a:txBody>
                  <a:tcPr marL="80416" marR="80416" marT="40208" marB="40208"/>
                </a:tc>
                <a:extLst>
                  <a:ext uri="{0D108BD9-81ED-4DB2-BD59-A6C34878D82A}">
                    <a16:rowId xmlns:a16="http://schemas.microsoft.com/office/drawing/2014/main" val="1909035828"/>
                  </a:ext>
                </a:extLst>
              </a:tr>
              <a:tr h="698776">
                <a:tc>
                  <a:txBody>
                    <a:bodyPr/>
                    <a:lstStyle/>
                    <a:p>
                      <a:r>
                        <a:rPr lang="en-GB" sz="1300"/>
                        <a:t>Monday </a:t>
                      </a:r>
                    </a:p>
                  </a:txBody>
                  <a:tcPr marL="80416" marR="80416" marT="40208" marB="40208"/>
                </a:tc>
                <a:tc>
                  <a:txBody>
                    <a:bodyPr/>
                    <a:lstStyle/>
                    <a:p>
                      <a:r>
                        <a:rPr lang="en-GB" sz="1300"/>
                        <a:t>AM Long arm supervision </a:t>
                      </a:r>
                    </a:p>
                    <a:p>
                      <a:r>
                        <a:rPr lang="en-GB" sz="1300"/>
                        <a:t>Virtually/ face to face </a:t>
                      </a:r>
                    </a:p>
                    <a:p>
                      <a:r>
                        <a:rPr lang="en-GB" sz="1300"/>
                        <a:t>PM start to plan service </a:t>
                      </a:r>
                    </a:p>
                  </a:txBody>
                  <a:tcPr marL="80416" marR="80416" marT="40208" marB="40208"/>
                </a:tc>
                <a:tc rowSpan="5">
                  <a:txBody>
                    <a:bodyPr/>
                    <a:lstStyle/>
                    <a:p>
                      <a:r>
                        <a:rPr lang="en-GB" sz="1300" dirty="0"/>
                        <a:t>Complete Negotiated learning agreement (NLA)</a:t>
                      </a:r>
                    </a:p>
                    <a:p>
                      <a:r>
                        <a:rPr lang="en-GB" sz="1300" dirty="0"/>
                        <a:t>Complete Manual handling competencies </a:t>
                      </a:r>
                    </a:p>
                    <a:p>
                      <a:r>
                        <a:rPr lang="en-GB" sz="1300" dirty="0"/>
                        <a:t>Start to plan service </a:t>
                      </a:r>
                    </a:p>
                    <a:p>
                      <a:r>
                        <a:rPr lang="en-GB" sz="1300" dirty="0"/>
                        <a:t>Start to interview residents </a:t>
                      </a:r>
                    </a:p>
                  </a:txBody>
                  <a:tcPr marL="80416" marR="80416" marT="40208" marB="40208"/>
                </a:tc>
                <a:extLst>
                  <a:ext uri="{0D108BD9-81ED-4DB2-BD59-A6C34878D82A}">
                    <a16:rowId xmlns:a16="http://schemas.microsoft.com/office/drawing/2014/main" val="4182501166"/>
                  </a:ext>
                </a:extLst>
              </a:tr>
              <a:tr h="1087118">
                <a:tc>
                  <a:txBody>
                    <a:bodyPr/>
                    <a:lstStyle/>
                    <a:p>
                      <a:r>
                        <a:rPr lang="en-GB" sz="1300"/>
                        <a:t>Tuesday </a:t>
                      </a:r>
                    </a:p>
                  </a:txBody>
                  <a:tcPr marL="80416" marR="80416" marT="40208" marB="40208"/>
                </a:tc>
                <a:tc>
                  <a:txBody>
                    <a:bodyPr/>
                    <a:lstStyle/>
                    <a:p>
                      <a:r>
                        <a:rPr lang="en-GB" sz="1300"/>
                        <a:t>AM  Drop in with Link tutor virtual </a:t>
                      </a:r>
                    </a:p>
                    <a:p>
                      <a:r>
                        <a:rPr lang="en-GB" sz="1300"/>
                        <a:t>PM </a:t>
                      </a:r>
                    </a:p>
                    <a:p>
                      <a:r>
                        <a:rPr lang="en-GB" sz="1300"/>
                        <a:t>Work alongside clinical staff </a:t>
                      </a:r>
                    </a:p>
                  </a:txBody>
                  <a:tcPr marL="80416" marR="80416" marT="40208" marB="40208"/>
                </a:tc>
                <a:tc vMerge="1">
                  <a:txBody>
                    <a:bodyPr/>
                    <a:lstStyle/>
                    <a:p>
                      <a:r>
                        <a:rPr lang="en-GB" dirty="0"/>
                        <a:t>Complete Manual handling competencies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634221"/>
                  </a:ext>
                </a:extLst>
              </a:tr>
              <a:tr h="892947">
                <a:tc>
                  <a:txBody>
                    <a:bodyPr/>
                    <a:lstStyle/>
                    <a:p>
                      <a:r>
                        <a:rPr lang="en-GB" sz="1300"/>
                        <a:t>Wednesday </a:t>
                      </a:r>
                    </a:p>
                  </a:txBody>
                  <a:tcPr marL="80416" marR="80416" marT="40208" marB="40208"/>
                </a:tc>
                <a:tc>
                  <a:txBody>
                    <a:bodyPr/>
                    <a:lstStyle/>
                    <a:p>
                      <a:r>
                        <a:rPr lang="en-GB" sz="1300"/>
                        <a:t>AM Long arm supervision </a:t>
                      </a:r>
                    </a:p>
                    <a:p>
                      <a:r>
                        <a:rPr lang="en-GB" sz="1300"/>
                        <a:t>Virtually/ face to face </a:t>
                      </a:r>
                    </a:p>
                    <a:p>
                      <a:r>
                        <a:rPr lang="en-GB" sz="1300"/>
                        <a:t>PM continue to work on service </a:t>
                      </a:r>
                    </a:p>
                  </a:txBody>
                  <a:tcPr marL="80416" marR="80416" marT="40208" marB="40208"/>
                </a:tc>
                <a:tc vMerge="1">
                  <a:txBody>
                    <a:bodyPr/>
                    <a:lstStyle/>
                    <a:p>
                      <a:r>
                        <a:rPr lang="en-GB" dirty="0"/>
                        <a:t>Start to interview </a:t>
                      </a:r>
                      <a:r>
                        <a:rPr lang="en-GB" dirty="0" err="1"/>
                        <a:t>residens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207692"/>
                  </a:ext>
                </a:extLst>
              </a:tr>
              <a:tr h="698776">
                <a:tc>
                  <a:txBody>
                    <a:bodyPr/>
                    <a:lstStyle/>
                    <a:p>
                      <a:r>
                        <a:rPr lang="en-GB" sz="1300"/>
                        <a:t>Thursday </a:t>
                      </a:r>
                    </a:p>
                  </a:txBody>
                  <a:tcPr marL="80416" marR="80416" marT="40208" marB="4020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/>
                        <a:t>AM  Drop in with Link tutor virtual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/>
                        <a:t>PM work with clinical staff </a:t>
                      </a:r>
                    </a:p>
                  </a:txBody>
                  <a:tcPr marL="80416" marR="80416" marT="40208" marB="40208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63947"/>
                  </a:ext>
                </a:extLst>
              </a:tr>
              <a:tr h="892947">
                <a:tc>
                  <a:txBody>
                    <a:bodyPr/>
                    <a:lstStyle/>
                    <a:p>
                      <a:r>
                        <a:rPr lang="en-GB" sz="1300"/>
                        <a:t>Friday </a:t>
                      </a:r>
                    </a:p>
                  </a:txBody>
                  <a:tcPr marL="80416" marR="80416" marT="40208" marB="40208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AM Long arm supervision </a:t>
                      </a:r>
                    </a:p>
                    <a:p>
                      <a:r>
                        <a:rPr lang="en-GB" sz="1300" dirty="0"/>
                        <a:t>Virtually/ face to face </a:t>
                      </a:r>
                    </a:p>
                    <a:p>
                      <a:r>
                        <a:rPr lang="en-GB" sz="1300" dirty="0"/>
                        <a:t>PM ½ day study </a:t>
                      </a:r>
                    </a:p>
                    <a:p>
                      <a:endParaRPr lang="en-GB" sz="1300" dirty="0"/>
                    </a:p>
                  </a:txBody>
                  <a:tcPr marL="80416" marR="80416" marT="40208" marB="40208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612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281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B6B4E-C355-080E-A886-9A54435D8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</a:t>
            </a:r>
            <a:br>
              <a:rPr lang="en-US" dirty="0"/>
            </a:br>
            <a:r>
              <a:rPr lang="en-US" dirty="0"/>
              <a:t>Bournemouth University LAS Pilot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8BAF5-348F-1A49-1DAC-BC25367F33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126000" marR="0" lvl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D81476"/>
              </a:buClr>
              <a:buSzTx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/>
                <a:ea typeface="+mn-ea"/>
              </a:rPr>
              <a:t>Overall, the feedback from the nursing homes, physiotherapy students and practice educators indicated that this was a valuable and important placement experience. </a:t>
            </a:r>
          </a:p>
          <a:p>
            <a:pPr lvl="0"/>
            <a:endParaRPr lang="en-GB" dirty="0"/>
          </a:p>
          <a:p>
            <a:pPr lvl="0"/>
            <a:r>
              <a:rPr lang="en-GB" b="1" dirty="0"/>
              <a:t>Student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Work more independently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Manage case load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Communication skills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Clinical reasoning </a:t>
            </a:r>
          </a:p>
          <a:p>
            <a:pPr lvl="0"/>
            <a:r>
              <a:rPr lang="en-GB" b="1" dirty="0"/>
              <a:t>Long arm supervisor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Improved confidence in caseload management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Students worked with a variety of clinical presentations and caseload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Developing mentoring skills </a:t>
            </a:r>
          </a:p>
          <a:p>
            <a:pPr lvl="0"/>
            <a:endParaRPr lang="en-US" dirty="0"/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BF2E2-A518-427B-0C78-4BA57F6D46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i="0" dirty="0">
                <a:effectLst/>
              </a:rPr>
              <a:t>Nursing staff</a:t>
            </a:r>
          </a:p>
          <a:p>
            <a:pPr marL="285750" marR="0" lvl="0" indent="-28575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The p</a:t>
            </a:r>
            <a:r>
              <a:rPr lang="en-GB" b="0" i="0" dirty="0">
                <a:effectLst/>
              </a:rPr>
              <a:t>lacement was important for not only the students but also the staff and residents</a:t>
            </a:r>
          </a:p>
          <a:p>
            <a:pPr marL="285750" marR="0" lvl="0" indent="-28575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0" i="0" dirty="0">
                <a:effectLst/>
              </a:rPr>
              <a:t>Monthly audit of incidences of falls in one of the homes was reported to have significantly reduced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126000" marR="0" lvl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D81476"/>
              </a:buClr>
              <a:buSzTx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/>
                <a:ea typeface="+mn-ea"/>
              </a:rPr>
              <a:t>Challenges </a:t>
            </a:r>
          </a:p>
          <a:p>
            <a:pPr marL="411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D8147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/>
                <a:ea typeface="+mn-ea"/>
              </a:rPr>
              <a:t>Students- getting to use to not having a practice educator present all the time, daunting to figure out what to do </a:t>
            </a:r>
          </a:p>
          <a:p>
            <a:pPr marL="411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D8147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/>
                <a:ea typeface="+mn-ea"/>
              </a:rPr>
              <a:t>Long arm supervisor- getting use to assessing in a different way and using coaching techniques </a:t>
            </a:r>
          </a:p>
          <a:p>
            <a:pPr marL="411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D8147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/>
                <a:ea typeface="+mn-ea"/>
              </a:rPr>
              <a:t>Funding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effectLst/>
            </a:endParaRPr>
          </a:p>
          <a:p>
            <a:pPr lvl="0"/>
            <a:endParaRPr lang="en-US" b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3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17D20-FB82-0AA2-C08E-37095662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GB" dirty="0"/>
              <a:t>What next?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6B3BE-156D-045B-7676-41565465B9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wrap="square" anchor="t"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7608F-81BE-D53B-20FA-97CF14BB69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id="{A7693AAD-6EED-3E51-4B97-9FB9A412B8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5516753"/>
              </p:ext>
            </p:extLst>
          </p:nvPr>
        </p:nvGraphicFramePr>
        <p:xfrm>
          <a:off x="474380" y="1383613"/>
          <a:ext cx="5420771" cy="5244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A4E20862-ACA4-9FE5-DA5C-159430C2060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7162" y="2463513"/>
            <a:ext cx="5853901" cy="2502934"/>
          </a:xfrm>
        </p:spPr>
      </p:pic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DC4AA5F-3A8C-7ED0-6A53-D2F8FC32DF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57924" y="2274584"/>
            <a:ext cx="6082458" cy="2308832"/>
          </a:xfrm>
        </p:spPr>
      </p:pic>
    </p:spTree>
    <p:extLst>
      <p:ext uri="{BB962C8B-B14F-4D97-AF65-F5344CB8AC3E}">
        <p14:creationId xmlns:p14="http://schemas.microsoft.com/office/powerpoint/2010/main" val="2022127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4AB8D-91FF-0774-F725-7F09DD3F1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472" y="20822"/>
            <a:ext cx="9912161" cy="1103526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Questions? </a:t>
            </a:r>
          </a:p>
        </p:txBody>
      </p:sp>
      <p:pic>
        <p:nvPicPr>
          <p:cNvPr id="6" name="Picture 5" descr="Yellow question mark">
            <a:extLst>
              <a:ext uri="{FF2B5EF4-FFF2-40B4-BE49-F238E27FC236}">
                <a16:creationId xmlns:a16="http://schemas.microsoft.com/office/drawing/2014/main" id="{12A267C3-8461-6164-E74B-42BE350B8E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743" r="2243" b="1"/>
          <a:stretch/>
        </p:blipFill>
        <p:spPr>
          <a:xfrm>
            <a:off x="474380" y="1383613"/>
            <a:ext cx="5420771" cy="5244669"/>
          </a:xfrm>
          <a:prstGeom prst="rect">
            <a:avLst/>
          </a:prstGeom>
          <a:noFill/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FD91A0C-F728-590B-9005-A6E1A6AB0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4352" y="1383615"/>
            <a:ext cx="5719725" cy="4864786"/>
          </a:xfrm>
        </p:spPr>
        <p:txBody>
          <a:bodyPr/>
          <a:lstStyle/>
          <a:p>
            <a:r>
              <a:rPr lang="en-US" dirty="0"/>
              <a:t>Resources </a:t>
            </a:r>
          </a:p>
          <a:p>
            <a:pPr marL="126000" indent="0">
              <a:buNone/>
            </a:pPr>
            <a:r>
              <a:rPr lang="en-US" dirty="0">
                <a:hlinkClick r:id="rId4"/>
              </a:rPr>
              <a:t>https://www.nhsemployers.org/articles/clinical-placement-supervision-models</a:t>
            </a:r>
            <a:endParaRPr lang="en-US" dirty="0"/>
          </a:p>
          <a:p>
            <a:pPr marL="126000" indent="0">
              <a:buNone/>
            </a:pPr>
            <a:endParaRPr lang="en-US" dirty="0"/>
          </a:p>
          <a:p>
            <a:pPr marL="126000" indent="0">
              <a:buNone/>
            </a:pPr>
            <a:r>
              <a:rPr lang="en-US" dirty="0">
                <a:hlinkClick r:id="rId5"/>
              </a:rPr>
              <a:t>https://vimeo.com/659608128</a:t>
            </a:r>
            <a:endParaRPr lang="en-US" dirty="0"/>
          </a:p>
          <a:p>
            <a:pPr marL="126000" indent="0">
              <a:buNone/>
            </a:pPr>
            <a:endParaRPr lang="en-US" dirty="0"/>
          </a:p>
          <a:p>
            <a:pPr marL="126000" indent="0">
              <a:buNone/>
            </a:pPr>
            <a:r>
              <a:rPr lang="en-US" dirty="0"/>
              <a:t>Contact me </a:t>
            </a:r>
          </a:p>
          <a:p>
            <a:pPr marL="126000" indent="0">
              <a:buNone/>
            </a:pPr>
            <a:r>
              <a:rPr lang="en-US" dirty="0">
                <a:hlinkClick r:id="rId6"/>
              </a:rPr>
              <a:t>adunford@bournemouth.ac.uk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520836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emplate">
  <a:themeElements>
    <a:clrScheme name="BU">
      <a:dk1>
        <a:srgbClr val="000000"/>
      </a:dk1>
      <a:lt1>
        <a:srgbClr val="FFFFFF"/>
      </a:lt1>
      <a:dk2>
        <a:srgbClr val="756858"/>
      </a:dk2>
      <a:lt2>
        <a:srgbClr val="FFFFFF"/>
      </a:lt2>
      <a:accent1>
        <a:srgbClr val="73C9BB"/>
      </a:accent1>
      <a:accent2>
        <a:srgbClr val="47C7F0"/>
      </a:accent2>
      <a:accent3>
        <a:srgbClr val="8A9DD0"/>
      </a:accent3>
      <a:accent4>
        <a:srgbClr val="47447B"/>
      </a:accent4>
      <a:accent5>
        <a:srgbClr val="D81476"/>
      </a:accent5>
      <a:accent6>
        <a:srgbClr val="C32129"/>
      </a:accent6>
      <a:hlink>
        <a:srgbClr val="0000FF"/>
      </a:hlink>
      <a:folHlink>
        <a:srgbClr val="800080"/>
      </a:folHlink>
    </a:clrScheme>
    <a:fontScheme name="BU Fonts">
      <a:majorFont>
        <a:latin typeface="Bitter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T Sans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rial Academi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al Academi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al Academi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al Academi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al Academi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al Academi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al Academi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al Academi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al Academi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al Academi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al Academi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al Academi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5298</TotalTime>
  <Words>664</Words>
  <Application>Microsoft Office PowerPoint</Application>
  <PresentationFormat>Custom</PresentationFormat>
  <Paragraphs>113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Bitter</vt:lpstr>
      <vt:lpstr>Lucida Grande</vt:lpstr>
      <vt:lpstr>PT Sans</vt:lpstr>
      <vt:lpstr>Presentation template</vt:lpstr>
      <vt:lpstr>Long arm supervision (LAS) Pilot  Colten Care Care homes </vt:lpstr>
      <vt:lpstr>Background  Long arm supervision (LAS) pilot </vt:lpstr>
      <vt:lpstr>Principles  Long arm supervision (LAS)</vt:lpstr>
      <vt:lpstr>Implementation  Bournemouth University LAS Pilot </vt:lpstr>
      <vt:lpstr>Example week  Bournemouth University LAS Pilot</vt:lpstr>
      <vt:lpstr>Feedback  Bournemouth University LAS Pilot </vt:lpstr>
      <vt:lpstr>What next? </vt:lpstr>
      <vt:lpstr>Questions? </vt:lpstr>
    </vt:vector>
  </TitlesOfParts>
  <Company>Bournemouth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XPUser</dc:creator>
  <cp:lastModifiedBy>Mindy Dalloway</cp:lastModifiedBy>
  <cp:revision>231</cp:revision>
  <cp:lastPrinted>2021-11-27T09:31:48Z</cp:lastPrinted>
  <dcterms:created xsi:type="dcterms:W3CDTF">2007-03-15T13:49:51Z</dcterms:created>
  <dcterms:modified xsi:type="dcterms:W3CDTF">2023-10-03T10:41:42Z</dcterms:modified>
</cp:coreProperties>
</file>