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58" r:id="rId6"/>
    <p:sldId id="259" r:id="rId7"/>
    <p:sldId id="261" r:id="rId8"/>
    <p:sldId id="264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A2CFB-FF3F-41E8-8444-FA633F16628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F39F8-3E86-4C45-B582-7E75DE4EB98B}">
      <dgm:prSet/>
      <dgm:spPr/>
      <dgm:t>
        <a:bodyPr/>
        <a:lstStyle/>
        <a:p>
          <a:r>
            <a:rPr lang="en-GB" dirty="0"/>
            <a:t>Clinical Lead Therapist and Senior Commissioning Manager in Rehabilitation </a:t>
          </a:r>
          <a:br>
            <a:rPr lang="en-GB" dirty="0"/>
          </a:br>
          <a:r>
            <a:rPr lang="en-GB" dirty="0"/>
            <a:t>at </a:t>
          </a:r>
          <a:br>
            <a:rPr lang="en-GB" dirty="0"/>
          </a:br>
          <a:r>
            <a:rPr lang="en-GB" dirty="0"/>
            <a:t>NHS Gloucestershire ICB</a:t>
          </a:r>
          <a:endParaRPr lang="en-US" dirty="0"/>
        </a:p>
      </dgm:t>
    </dgm:pt>
    <dgm:pt modelId="{B534F57F-9D6A-4340-AECD-38213CCE32B8}" type="parTrans" cxnId="{165C50DA-9EB8-4BD7-93E8-38D94F399CF1}">
      <dgm:prSet/>
      <dgm:spPr/>
      <dgm:t>
        <a:bodyPr/>
        <a:lstStyle/>
        <a:p>
          <a:endParaRPr lang="en-US"/>
        </a:p>
      </dgm:t>
    </dgm:pt>
    <dgm:pt modelId="{F0D8F2BF-B9F1-4270-8E86-2374B8412440}" type="sibTrans" cxnId="{165C50DA-9EB8-4BD7-93E8-38D94F399CF1}">
      <dgm:prSet/>
      <dgm:spPr/>
      <dgm:t>
        <a:bodyPr/>
        <a:lstStyle/>
        <a:p>
          <a:endParaRPr lang="en-US"/>
        </a:p>
      </dgm:t>
    </dgm:pt>
    <dgm:pt modelId="{9D81640F-DB5A-4F0E-9227-A21D33662071}">
      <dgm:prSet/>
      <dgm:spPr>
        <a:solidFill>
          <a:srgbClr val="FF0000"/>
        </a:solidFill>
      </dgm:spPr>
      <dgm:t>
        <a:bodyPr/>
        <a:lstStyle/>
        <a:p>
          <a:r>
            <a:rPr lang="en-GB" dirty="0"/>
            <a:t>Elected Council Member </a:t>
          </a:r>
        </a:p>
        <a:p>
          <a:r>
            <a:rPr lang="en-GB" dirty="0"/>
            <a:t>at the CSP (2022-26)</a:t>
          </a:r>
          <a:endParaRPr lang="en-US" dirty="0"/>
        </a:p>
      </dgm:t>
    </dgm:pt>
    <dgm:pt modelId="{98314465-996A-4031-B4F7-424C9097F3C5}" type="parTrans" cxnId="{7A9AE9CD-CA9C-4AE1-8745-95BFB9872C3A}">
      <dgm:prSet/>
      <dgm:spPr/>
      <dgm:t>
        <a:bodyPr/>
        <a:lstStyle/>
        <a:p>
          <a:endParaRPr lang="en-US"/>
        </a:p>
      </dgm:t>
    </dgm:pt>
    <dgm:pt modelId="{3BE20BFB-F14B-44D9-B300-34E614079D6A}" type="sibTrans" cxnId="{7A9AE9CD-CA9C-4AE1-8745-95BFB9872C3A}">
      <dgm:prSet/>
      <dgm:spPr/>
      <dgm:t>
        <a:bodyPr/>
        <a:lstStyle/>
        <a:p>
          <a:endParaRPr lang="en-US"/>
        </a:p>
      </dgm:t>
    </dgm:pt>
    <dgm:pt modelId="{9AB27B52-F162-4458-AA0B-B32FA65EB777}">
      <dgm:prSet/>
      <dgm:spPr/>
      <dgm:t>
        <a:bodyPr/>
        <a:lstStyle/>
        <a:p>
          <a:r>
            <a:rPr lang="en-GB" dirty="0"/>
            <a:t>Elected Public Governor at </a:t>
          </a:r>
        </a:p>
        <a:p>
          <a:r>
            <a:rPr lang="en-GB" dirty="0"/>
            <a:t>Oxford Health NHS FT (2022-25)     </a:t>
          </a:r>
        </a:p>
        <a:p>
          <a:r>
            <a:rPr lang="en-GB" dirty="0"/>
            <a:t>-Chair of </a:t>
          </a:r>
          <a:r>
            <a:rPr lang="en-GB" b="0" i="0" dirty="0"/>
            <a:t>Safety &amp; Clinical Effectiveness Sub-group</a:t>
          </a:r>
          <a:br>
            <a:rPr lang="en-GB" b="0" i="0" dirty="0"/>
          </a:br>
          <a:r>
            <a:rPr lang="en-GB" b="0" i="0" dirty="0"/>
            <a:t>-Member of staff experience group</a:t>
          </a:r>
        </a:p>
      </dgm:t>
    </dgm:pt>
    <dgm:pt modelId="{07BDD49B-4411-416E-935A-62B9D740124E}" type="parTrans" cxnId="{2B6708A2-DF1A-47E2-B2C8-F44818ABCE46}">
      <dgm:prSet/>
      <dgm:spPr/>
      <dgm:t>
        <a:bodyPr/>
        <a:lstStyle/>
        <a:p>
          <a:endParaRPr lang="en-US"/>
        </a:p>
      </dgm:t>
    </dgm:pt>
    <dgm:pt modelId="{BD53AC48-CC08-48AD-9953-25C9D4EB53FD}" type="sibTrans" cxnId="{2B6708A2-DF1A-47E2-B2C8-F44818ABCE46}">
      <dgm:prSet/>
      <dgm:spPr/>
      <dgm:t>
        <a:bodyPr/>
        <a:lstStyle/>
        <a:p>
          <a:endParaRPr lang="en-US"/>
        </a:p>
      </dgm:t>
    </dgm:pt>
    <dgm:pt modelId="{AAB31CDD-7659-4B8E-9029-3A65BDDA1E6F}">
      <dgm:prSet/>
      <dgm:spPr>
        <a:solidFill>
          <a:srgbClr val="7030A0"/>
        </a:solidFill>
      </dgm:spPr>
      <dgm:t>
        <a:bodyPr/>
        <a:lstStyle/>
        <a:p>
          <a:r>
            <a:rPr lang="en-GB" dirty="0"/>
            <a:t>Deputy Chair of CAHPO BAME Strategic Advisory Group</a:t>
          </a:r>
          <a:endParaRPr lang="en-US" dirty="0"/>
        </a:p>
      </dgm:t>
    </dgm:pt>
    <dgm:pt modelId="{F668ECFC-B7CA-4130-B4A2-1F9D7B905C0C}" type="parTrans" cxnId="{1D977BD1-365A-4013-988C-56B3441DBB4E}">
      <dgm:prSet/>
      <dgm:spPr/>
      <dgm:t>
        <a:bodyPr/>
        <a:lstStyle/>
        <a:p>
          <a:endParaRPr lang="en-US"/>
        </a:p>
      </dgm:t>
    </dgm:pt>
    <dgm:pt modelId="{5A8BA93F-BA57-44A9-8173-E7AB6E614246}" type="sibTrans" cxnId="{1D977BD1-365A-4013-988C-56B3441DBB4E}">
      <dgm:prSet/>
      <dgm:spPr/>
      <dgm:t>
        <a:bodyPr/>
        <a:lstStyle/>
        <a:p>
          <a:endParaRPr lang="en-US"/>
        </a:p>
      </dgm:t>
    </dgm:pt>
    <dgm:pt modelId="{B290AA62-D279-4521-9D93-74E240D8FCC4}">
      <dgm:prSet/>
      <dgm:spPr/>
      <dgm:t>
        <a:bodyPr/>
        <a:lstStyle/>
        <a:p>
          <a:r>
            <a:rPr lang="en-GB" dirty="0"/>
            <a:t>Husband to a Senior Researcher in Physiotherapy </a:t>
          </a:r>
          <a:br>
            <a:rPr lang="en-GB" dirty="0"/>
          </a:br>
          <a:r>
            <a:rPr lang="en-GB" dirty="0"/>
            <a:t>and </a:t>
          </a:r>
          <a:br>
            <a:rPr lang="en-GB" dirty="0"/>
          </a:br>
          <a:r>
            <a:rPr lang="en-GB" dirty="0"/>
            <a:t>Father to a son with Autism and </a:t>
          </a:r>
          <a:br>
            <a:rPr lang="en-GB" dirty="0"/>
          </a:br>
          <a:r>
            <a:rPr lang="en-GB" dirty="0"/>
            <a:t>Learning disabilities</a:t>
          </a:r>
          <a:endParaRPr lang="en-US" dirty="0"/>
        </a:p>
      </dgm:t>
    </dgm:pt>
    <dgm:pt modelId="{90245741-8DF1-4D77-8C25-CE8A6697E9BF}" type="parTrans" cxnId="{B14AF86F-4A79-474D-9116-0927A8F85A35}">
      <dgm:prSet/>
      <dgm:spPr/>
      <dgm:t>
        <a:bodyPr/>
        <a:lstStyle/>
        <a:p>
          <a:endParaRPr lang="en-US"/>
        </a:p>
      </dgm:t>
    </dgm:pt>
    <dgm:pt modelId="{3C8B60BE-2B62-417D-AEF4-DF6F65CA8F27}" type="sibTrans" cxnId="{B14AF86F-4A79-474D-9116-0927A8F85A35}">
      <dgm:prSet/>
      <dgm:spPr/>
      <dgm:t>
        <a:bodyPr/>
        <a:lstStyle/>
        <a:p>
          <a:endParaRPr lang="en-US"/>
        </a:p>
      </dgm:t>
    </dgm:pt>
    <dgm:pt modelId="{7F44C40D-35C7-4157-8BBA-D6DD2721BEF8}" type="pres">
      <dgm:prSet presAssocID="{D10A2CFB-FF3F-41E8-8444-FA633F16628F}" presName="diagram" presStyleCnt="0">
        <dgm:presLayoutVars>
          <dgm:dir/>
          <dgm:resizeHandles val="exact"/>
        </dgm:presLayoutVars>
      </dgm:prSet>
      <dgm:spPr/>
    </dgm:pt>
    <dgm:pt modelId="{028DBB9D-7B4B-47F0-A2B2-EF15A31DE837}" type="pres">
      <dgm:prSet presAssocID="{882F39F8-3E86-4C45-B582-7E75DE4EB98B}" presName="node" presStyleLbl="node1" presStyleIdx="0" presStyleCnt="5" custScaleY="117016">
        <dgm:presLayoutVars>
          <dgm:bulletEnabled val="1"/>
        </dgm:presLayoutVars>
      </dgm:prSet>
      <dgm:spPr/>
    </dgm:pt>
    <dgm:pt modelId="{2515D9A4-EA15-41A6-A120-59AD47634178}" type="pres">
      <dgm:prSet presAssocID="{F0D8F2BF-B9F1-4270-8E86-2374B8412440}" presName="sibTrans" presStyleCnt="0"/>
      <dgm:spPr/>
    </dgm:pt>
    <dgm:pt modelId="{BAC79FF5-D6D0-4E9F-8D24-C7E61D5B3B9C}" type="pres">
      <dgm:prSet presAssocID="{9D81640F-DB5A-4F0E-9227-A21D33662071}" presName="node" presStyleLbl="node1" presStyleIdx="1" presStyleCnt="5" custScaleY="117888">
        <dgm:presLayoutVars>
          <dgm:bulletEnabled val="1"/>
        </dgm:presLayoutVars>
      </dgm:prSet>
      <dgm:spPr/>
    </dgm:pt>
    <dgm:pt modelId="{007B71E6-7181-4216-A022-8ACFD83E1335}" type="pres">
      <dgm:prSet presAssocID="{3BE20BFB-F14B-44D9-B300-34E614079D6A}" presName="sibTrans" presStyleCnt="0"/>
      <dgm:spPr/>
    </dgm:pt>
    <dgm:pt modelId="{5EBFD6F6-6F0A-44D5-AB09-C885BB996FC1}" type="pres">
      <dgm:prSet presAssocID="{9AB27B52-F162-4458-AA0B-B32FA65EB777}" presName="node" presStyleLbl="node1" presStyleIdx="2" presStyleCnt="5" custScaleY="116143">
        <dgm:presLayoutVars>
          <dgm:bulletEnabled val="1"/>
        </dgm:presLayoutVars>
      </dgm:prSet>
      <dgm:spPr/>
    </dgm:pt>
    <dgm:pt modelId="{0A0E8140-9E24-4E7C-AB22-CBA18F2A70BA}" type="pres">
      <dgm:prSet presAssocID="{BD53AC48-CC08-48AD-9953-25C9D4EB53FD}" presName="sibTrans" presStyleCnt="0"/>
      <dgm:spPr/>
    </dgm:pt>
    <dgm:pt modelId="{70190A1F-D1D6-47E7-A490-6935639B1809}" type="pres">
      <dgm:prSet presAssocID="{AAB31CDD-7659-4B8E-9029-3A65BDDA1E6F}" presName="node" presStyleLbl="node1" presStyleIdx="3" presStyleCnt="5" custLinFactNeighborX="-523" custLinFactNeighborY="21838">
        <dgm:presLayoutVars>
          <dgm:bulletEnabled val="1"/>
        </dgm:presLayoutVars>
      </dgm:prSet>
      <dgm:spPr/>
    </dgm:pt>
    <dgm:pt modelId="{288394CD-6AD6-4C19-8006-BA1FF02B3EA7}" type="pres">
      <dgm:prSet presAssocID="{5A8BA93F-BA57-44A9-8173-E7AB6E614246}" presName="sibTrans" presStyleCnt="0"/>
      <dgm:spPr/>
    </dgm:pt>
    <dgm:pt modelId="{023E8AF8-79E4-40C7-9F36-62939A673DCB}" type="pres">
      <dgm:prSet presAssocID="{B290AA62-D279-4521-9D93-74E240D8FCC4}" presName="node" presStyleLbl="node1" presStyleIdx="4" presStyleCnt="5" custLinFactNeighborX="1309" custLinFactNeighborY="27027">
        <dgm:presLayoutVars>
          <dgm:bulletEnabled val="1"/>
        </dgm:presLayoutVars>
      </dgm:prSet>
      <dgm:spPr/>
    </dgm:pt>
  </dgm:ptLst>
  <dgm:cxnLst>
    <dgm:cxn modelId="{AA68BE43-C420-4D05-928E-AC858E5750CA}" type="presOf" srcId="{9D81640F-DB5A-4F0E-9227-A21D33662071}" destId="{BAC79FF5-D6D0-4E9F-8D24-C7E61D5B3B9C}" srcOrd="0" destOrd="0" presId="urn:microsoft.com/office/officeart/2005/8/layout/default"/>
    <dgm:cxn modelId="{7D862447-2160-4760-ADC5-FC53A651532B}" type="presOf" srcId="{9AB27B52-F162-4458-AA0B-B32FA65EB777}" destId="{5EBFD6F6-6F0A-44D5-AB09-C885BB996FC1}" srcOrd="0" destOrd="0" presId="urn:microsoft.com/office/officeart/2005/8/layout/default"/>
    <dgm:cxn modelId="{B14AF86F-4A79-474D-9116-0927A8F85A35}" srcId="{D10A2CFB-FF3F-41E8-8444-FA633F16628F}" destId="{B290AA62-D279-4521-9D93-74E240D8FCC4}" srcOrd="4" destOrd="0" parTransId="{90245741-8DF1-4D77-8C25-CE8A6697E9BF}" sibTransId="{3C8B60BE-2B62-417D-AEF4-DF6F65CA8F27}"/>
    <dgm:cxn modelId="{BB97C191-D6EE-45AF-AB2D-BC287BD97AC2}" type="presOf" srcId="{882F39F8-3E86-4C45-B582-7E75DE4EB98B}" destId="{028DBB9D-7B4B-47F0-A2B2-EF15A31DE837}" srcOrd="0" destOrd="0" presId="urn:microsoft.com/office/officeart/2005/8/layout/default"/>
    <dgm:cxn modelId="{2B6708A2-DF1A-47E2-B2C8-F44818ABCE46}" srcId="{D10A2CFB-FF3F-41E8-8444-FA633F16628F}" destId="{9AB27B52-F162-4458-AA0B-B32FA65EB777}" srcOrd="2" destOrd="0" parTransId="{07BDD49B-4411-416E-935A-62B9D740124E}" sibTransId="{BD53AC48-CC08-48AD-9953-25C9D4EB53FD}"/>
    <dgm:cxn modelId="{B89673BA-2E1C-4085-9D0F-FC395B44FBD2}" type="presOf" srcId="{AAB31CDD-7659-4B8E-9029-3A65BDDA1E6F}" destId="{70190A1F-D1D6-47E7-A490-6935639B1809}" srcOrd="0" destOrd="0" presId="urn:microsoft.com/office/officeart/2005/8/layout/default"/>
    <dgm:cxn modelId="{7A9AE9CD-CA9C-4AE1-8745-95BFB9872C3A}" srcId="{D10A2CFB-FF3F-41E8-8444-FA633F16628F}" destId="{9D81640F-DB5A-4F0E-9227-A21D33662071}" srcOrd="1" destOrd="0" parTransId="{98314465-996A-4031-B4F7-424C9097F3C5}" sibTransId="{3BE20BFB-F14B-44D9-B300-34E614079D6A}"/>
    <dgm:cxn modelId="{63F68CCE-1004-4F55-8D37-D1BDD95C3F90}" type="presOf" srcId="{B290AA62-D279-4521-9D93-74E240D8FCC4}" destId="{023E8AF8-79E4-40C7-9F36-62939A673DCB}" srcOrd="0" destOrd="0" presId="urn:microsoft.com/office/officeart/2005/8/layout/default"/>
    <dgm:cxn modelId="{1D977BD1-365A-4013-988C-56B3441DBB4E}" srcId="{D10A2CFB-FF3F-41E8-8444-FA633F16628F}" destId="{AAB31CDD-7659-4B8E-9029-3A65BDDA1E6F}" srcOrd="3" destOrd="0" parTransId="{F668ECFC-B7CA-4130-B4A2-1F9D7B905C0C}" sibTransId="{5A8BA93F-BA57-44A9-8173-E7AB6E614246}"/>
    <dgm:cxn modelId="{DDAC54D8-54E2-405A-B1E2-D13FBB5ED6AA}" type="presOf" srcId="{D10A2CFB-FF3F-41E8-8444-FA633F16628F}" destId="{7F44C40D-35C7-4157-8BBA-D6DD2721BEF8}" srcOrd="0" destOrd="0" presId="urn:microsoft.com/office/officeart/2005/8/layout/default"/>
    <dgm:cxn modelId="{165C50DA-9EB8-4BD7-93E8-38D94F399CF1}" srcId="{D10A2CFB-FF3F-41E8-8444-FA633F16628F}" destId="{882F39F8-3E86-4C45-B582-7E75DE4EB98B}" srcOrd="0" destOrd="0" parTransId="{B534F57F-9D6A-4340-AECD-38213CCE32B8}" sibTransId="{F0D8F2BF-B9F1-4270-8E86-2374B8412440}"/>
    <dgm:cxn modelId="{7F24274B-9157-496C-A9B3-EF033CEFAC29}" type="presParOf" srcId="{7F44C40D-35C7-4157-8BBA-D6DD2721BEF8}" destId="{028DBB9D-7B4B-47F0-A2B2-EF15A31DE837}" srcOrd="0" destOrd="0" presId="urn:microsoft.com/office/officeart/2005/8/layout/default"/>
    <dgm:cxn modelId="{A11DD54A-1204-4F56-94B6-76EC30D54E3B}" type="presParOf" srcId="{7F44C40D-35C7-4157-8BBA-D6DD2721BEF8}" destId="{2515D9A4-EA15-41A6-A120-59AD47634178}" srcOrd="1" destOrd="0" presId="urn:microsoft.com/office/officeart/2005/8/layout/default"/>
    <dgm:cxn modelId="{A68BCA5F-F739-4DC9-89FF-89460B0690B9}" type="presParOf" srcId="{7F44C40D-35C7-4157-8BBA-D6DD2721BEF8}" destId="{BAC79FF5-D6D0-4E9F-8D24-C7E61D5B3B9C}" srcOrd="2" destOrd="0" presId="urn:microsoft.com/office/officeart/2005/8/layout/default"/>
    <dgm:cxn modelId="{93F33A32-3A07-41F9-AEAF-D5CB30797388}" type="presParOf" srcId="{7F44C40D-35C7-4157-8BBA-D6DD2721BEF8}" destId="{007B71E6-7181-4216-A022-8ACFD83E1335}" srcOrd="3" destOrd="0" presId="urn:microsoft.com/office/officeart/2005/8/layout/default"/>
    <dgm:cxn modelId="{6C22A41D-5863-42DA-BF73-D676E1CE7512}" type="presParOf" srcId="{7F44C40D-35C7-4157-8BBA-D6DD2721BEF8}" destId="{5EBFD6F6-6F0A-44D5-AB09-C885BB996FC1}" srcOrd="4" destOrd="0" presId="urn:microsoft.com/office/officeart/2005/8/layout/default"/>
    <dgm:cxn modelId="{A8E90A6F-ADDD-48DA-8CF5-EB3ECA64EC41}" type="presParOf" srcId="{7F44C40D-35C7-4157-8BBA-D6DD2721BEF8}" destId="{0A0E8140-9E24-4E7C-AB22-CBA18F2A70BA}" srcOrd="5" destOrd="0" presId="urn:microsoft.com/office/officeart/2005/8/layout/default"/>
    <dgm:cxn modelId="{E887EAC8-3C50-4E4E-AA2A-D1FF862D3D18}" type="presParOf" srcId="{7F44C40D-35C7-4157-8BBA-D6DD2721BEF8}" destId="{70190A1F-D1D6-47E7-A490-6935639B1809}" srcOrd="6" destOrd="0" presId="urn:microsoft.com/office/officeart/2005/8/layout/default"/>
    <dgm:cxn modelId="{8E0DB8E7-ECB4-4D65-A5A8-F69ADACFB917}" type="presParOf" srcId="{7F44C40D-35C7-4157-8BBA-D6DD2721BEF8}" destId="{288394CD-6AD6-4C19-8006-BA1FF02B3EA7}" srcOrd="7" destOrd="0" presId="urn:microsoft.com/office/officeart/2005/8/layout/default"/>
    <dgm:cxn modelId="{67009879-2299-4F18-BFEF-6C678CC7E14A}" type="presParOf" srcId="{7F44C40D-35C7-4157-8BBA-D6DD2721BEF8}" destId="{023E8AF8-79E4-40C7-9F36-62939A673D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501B9-BAF9-4880-9CDB-D340720C24A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009CBC-BB9F-4EFA-8C3A-0F17D8E63F66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Jan 98- Lecturer in Physiotherapy and Senior Physiotherapist</a:t>
          </a:r>
          <a:endParaRPr lang="en-US" dirty="0"/>
        </a:p>
      </dgm:t>
    </dgm:pt>
    <dgm:pt modelId="{67FB5BAC-BF8E-4E8A-B1BF-B4E542C80089}" type="parTrans" cxnId="{69D33DB3-1A16-4F43-A459-8C2484DB67F6}">
      <dgm:prSet/>
      <dgm:spPr/>
      <dgm:t>
        <a:bodyPr/>
        <a:lstStyle/>
        <a:p>
          <a:endParaRPr lang="en-US"/>
        </a:p>
      </dgm:t>
    </dgm:pt>
    <dgm:pt modelId="{838A48BD-53A0-4DA5-AF3D-EE6E4D3E03B3}" type="sibTrans" cxnId="{69D33DB3-1A16-4F43-A459-8C2484DB67F6}">
      <dgm:prSet/>
      <dgm:spPr/>
      <dgm:t>
        <a:bodyPr/>
        <a:lstStyle/>
        <a:p>
          <a:endParaRPr lang="en-US"/>
        </a:p>
      </dgm:t>
    </dgm:pt>
    <dgm:pt modelId="{1C9E4606-E65C-482C-978C-921925B18031}">
      <dgm:prSet/>
      <dgm:spPr/>
      <dgm:t>
        <a:bodyPr/>
        <a:lstStyle/>
        <a:p>
          <a:r>
            <a:rPr lang="en-GB"/>
            <a:t>July 98- MPT Entrance Exam</a:t>
          </a:r>
          <a:endParaRPr lang="en-US"/>
        </a:p>
      </dgm:t>
    </dgm:pt>
    <dgm:pt modelId="{2FD5007B-0DC3-4DE9-9D5C-4B9F4E946C64}" type="parTrans" cxnId="{100D3C1D-9400-49B7-8D4A-3C101441E810}">
      <dgm:prSet/>
      <dgm:spPr/>
      <dgm:t>
        <a:bodyPr/>
        <a:lstStyle/>
        <a:p>
          <a:endParaRPr lang="en-US"/>
        </a:p>
      </dgm:t>
    </dgm:pt>
    <dgm:pt modelId="{B3B812E0-5D6D-4BDC-8F3A-DDC0A0C2AC73}" type="sibTrans" cxnId="{100D3C1D-9400-49B7-8D4A-3C101441E810}">
      <dgm:prSet/>
      <dgm:spPr/>
      <dgm:t>
        <a:bodyPr/>
        <a:lstStyle/>
        <a:p>
          <a:endParaRPr lang="en-US"/>
        </a:p>
      </dgm:t>
    </dgm:pt>
    <dgm:pt modelId="{3B5C2547-E56B-4918-8D7E-1C94E90E4AA9}">
      <dgm:prSet/>
      <dgm:spPr>
        <a:solidFill>
          <a:srgbClr val="7030A0"/>
        </a:solidFill>
      </dgm:spPr>
      <dgm:t>
        <a:bodyPr/>
        <a:lstStyle/>
        <a:p>
          <a:r>
            <a:rPr lang="en-GB"/>
            <a:t>March 99- Vice Principal and Chief Physiotherapist </a:t>
          </a:r>
          <a:endParaRPr lang="en-US"/>
        </a:p>
      </dgm:t>
    </dgm:pt>
    <dgm:pt modelId="{4E9534CA-F2FC-4221-8935-E49602422414}" type="parTrans" cxnId="{7B102E32-783E-457A-92FC-15EDB3BF24AB}">
      <dgm:prSet/>
      <dgm:spPr/>
      <dgm:t>
        <a:bodyPr/>
        <a:lstStyle/>
        <a:p>
          <a:endParaRPr lang="en-US"/>
        </a:p>
      </dgm:t>
    </dgm:pt>
    <dgm:pt modelId="{FE799F5D-3F4F-4E98-9A04-73EF2A64AEF6}" type="sibTrans" cxnId="{7B102E32-783E-457A-92FC-15EDB3BF24AB}">
      <dgm:prSet/>
      <dgm:spPr/>
      <dgm:t>
        <a:bodyPr/>
        <a:lstStyle/>
        <a:p>
          <a:endParaRPr lang="en-US"/>
        </a:p>
      </dgm:t>
    </dgm:pt>
    <dgm:pt modelId="{44FA9394-DD81-42DB-A831-556C3CB748C6}">
      <dgm:prSet/>
      <dgm:spPr/>
      <dgm:t>
        <a:bodyPr/>
        <a:lstStyle/>
        <a:p>
          <a:r>
            <a:rPr lang="en-GB"/>
            <a:t>Significant responsibilities in a sensitive environment </a:t>
          </a:r>
          <a:endParaRPr lang="en-US"/>
        </a:p>
      </dgm:t>
    </dgm:pt>
    <dgm:pt modelId="{9D1B3F0B-1B14-4C32-A6D3-B55E52283384}" type="parTrans" cxnId="{3E9A2C9E-43CB-406A-8424-540869AAF41C}">
      <dgm:prSet/>
      <dgm:spPr/>
      <dgm:t>
        <a:bodyPr/>
        <a:lstStyle/>
        <a:p>
          <a:endParaRPr lang="en-US"/>
        </a:p>
      </dgm:t>
    </dgm:pt>
    <dgm:pt modelId="{3CD9D839-DDFA-4510-840D-6B922FA19371}" type="sibTrans" cxnId="{3E9A2C9E-43CB-406A-8424-540869AAF41C}">
      <dgm:prSet/>
      <dgm:spPr/>
      <dgm:t>
        <a:bodyPr/>
        <a:lstStyle/>
        <a:p>
          <a:endParaRPr lang="en-US"/>
        </a:p>
      </dgm:t>
    </dgm:pt>
    <dgm:pt modelId="{206E0118-37DB-4C33-A94C-E1FF13187BD1}">
      <dgm:prSet/>
      <dgm:spPr>
        <a:solidFill>
          <a:srgbClr val="00B0F0"/>
        </a:solidFill>
      </dgm:spPr>
      <dgm:t>
        <a:bodyPr/>
        <a:lstStyle/>
        <a:p>
          <a:r>
            <a:rPr lang="en-GB"/>
            <a:t>Learning on the job</a:t>
          </a:r>
          <a:endParaRPr lang="en-US"/>
        </a:p>
      </dgm:t>
    </dgm:pt>
    <dgm:pt modelId="{35E1BFFF-8394-4E5B-84C6-F8E2436A166A}" type="parTrans" cxnId="{D60ECBBB-1152-4388-BECA-B96735C6FE68}">
      <dgm:prSet/>
      <dgm:spPr/>
      <dgm:t>
        <a:bodyPr/>
        <a:lstStyle/>
        <a:p>
          <a:endParaRPr lang="en-US"/>
        </a:p>
      </dgm:t>
    </dgm:pt>
    <dgm:pt modelId="{1F9A865C-663E-44D7-BE30-AB736CFECC52}" type="sibTrans" cxnId="{D60ECBBB-1152-4388-BECA-B96735C6FE68}">
      <dgm:prSet/>
      <dgm:spPr/>
      <dgm:t>
        <a:bodyPr/>
        <a:lstStyle/>
        <a:p>
          <a:endParaRPr lang="en-US"/>
        </a:p>
      </dgm:t>
    </dgm:pt>
    <dgm:pt modelId="{EA9EE089-AC01-49CD-B45C-7D1172F14619}">
      <dgm:prSet/>
      <dgm:spPr>
        <a:solidFill>
          <a:srgbClr val="FF0000"/>
        </a:solidFill>
      </dgm:spPr>
      <dgm:t>
        <a:bodyPr/>
        <a:lstStyle/>
        <a:p>
          <a:r>
            <a:rPr lang="en-GB"/>
            <a:t>Made plenty of mistakes- Balancing act</a:t>
          </a:r>
          <a:endParaRPr lang="en-US"/>
        </a:p>
      </dgm:t>
    </dgm:pt>
    <dgm:pt modelId="{63169B5D-FA2F-41DB-887F-B1DCA14C04A4}" type="parTrans" cxnId="{7AE28519-3DF7-40EE-81A1-3835280B910A}">
      <dgm:prSet/>
      <dgm:spPr/>
      <dgm:t>
        <a:bodyPr/>
        <a:lstStyle/>
        <a:p>
          <a:endParaRPr lang="en-US"/>
        </a:p>
      </dgm:t>
    </dgm:pt>
    <dgm:pt modelId="{A734C2D6-BC11-4EBE-BA3D-D0C94B93C5A2}" type="sibTrans" cxnId="{7AE28519-3DF7-40EE-81A1-3835280B910A}">
      <dgm:prSet/>
      <dgm:spPr/>
      <dgm:t>
        <a:bodyPr/>
        <a:lstStyle/>
        <a:p>
          <a:endParaRPr lang="en-US"/>
        </a:p>
      </dgm:t>
    </dgm:pt>
    <dgm:pt modelId="{EFBC7352-4A67-4729-8C2B-F28CE7690581}" type="pres">
      <dgm:prSet presAssocID="{E42501B9-BAF9-4880-9CDB-D340720C24AE}" presName="linear" presStyleCnt="0">
        <dgm:presLayoutVars>
          <dgm:animLvl val="lvl"/>
          <dgm:resizeHandles val="exact"/>
        </dgm:presLayoutVars>
      </dgm:prSet>
      <dgm:spPr/>
    </dgm:pt>
    <dgm:pt modelId="{44EA56FA-5F32-4743-8BB9-72F3614A4F57}" type="pres">
      <dgm:prSet presAssocID="{98009CBC-BB9F-4EFA-8C3A-0F17D8E63F6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5AB02B2-3B5F-44D7-88C8-3A1BD71B7AEE}" type="pres">
      <dgm:prSet presAssocID="{838A48BD-53A0-4DA5-AF3D-EE6E4D3E03B3}" presName="spacer" presStyleCnt="0"/>
      <dgm:spPr/>
    </dgm:pt>
    <dgm:pt modelId="{FC7700A6-954C-4AF5-BCA0-6D1E70DC5544}" type="pres">
      <dgm:prSet presAssocID="{1C9E4606-E65C-482C-978C-921925B1803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0391EBE-B155-4099-8AF1-257634A2D537}" type="pres">
      <dgm:prSet presAssocID="{B3B812E0-5D6D-4BDC-8F3A-DDC0A0C2AC73}" presName="spacer" presStyleCnt="0"/>
      <dgm:spPr/>
    </dgm:pt>
    <dgm:pt modelId="{D0FE8934-77EF-440E-A871-9968C488E546}" type="pres">
      <dgm:prSet presAssocID="{3B5C2547-E56B-4918-8D7E-1C94E90E4AA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54E155A-881F-464B-AD34-CF844689626C}" type="pres">
      <dgm:prSet presAssocID="{FE799F5D-3F4F-4E98-9A04-73EF2A64AEF6}" presName="spacer" presStyleCnt="0"/>
      <dgm:spPr/>
    </dgm:pt>
    <dgm:pt modelId="{BE24A8F6-8845-4454-8859-4ADD6F66573D}" type="pres">
      <dgm:prSet presAssocID="{44FA9394-DD81-42DB-A831-556C3CB748C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75206FF-FB1C-42D0-B5E8-700ED467C5AF}" type="pres">
      <dgm:prSet presAssocID="{3CD9D839-DDFA-4510-840D-6B922FA19371}" presName="spacer" presStyleCnt="0"/>
      <dgm:spPr/>
    </dgm:pt>
    <dgm:pt modelId="{AB31E955-2FBA-48A7-B0CF-B6D57973194D}" type="pres">
      <dgm:prSet presAssocID="{206E0118-37DB-4C33-A94C-E1FF13187B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B95D206-15EF-4D11-BB7F-7F0F2E1C5A83}" type="pres">
      <dgm:prSet presAssocID="{1F9A865C-663E-44D7-BE30-AB736CFECC52}" presName="spacer" presStyleCnt="0"/>
      <dgm:spPr/>
    </dgm:pt>
    <dgm:pt modelId="{F7E4D564-AF8C-458B-82F6-2A27345E5952}" type="pres">
      <dgm:prSet presAssocID="{EA9EE089-AC01-49CD-B45C-7D1172F1461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4688902-E678-4FA8-BF76-ED55C5564A6A}" type="presOf" srcId="{98009CBC-BB9F-4EFA-8C3A-0F17D8E63F66}" destId="{44EA56FA-5F32-4743-8BB9-72F3614A4F57}" srcOrd="0" destOrd="0" presId="urn:microsoft.com/office/officeart/2005/8/layout/vList2"/>
    <dgm:cxn modelId="{7AE28519-3DF7-40EE-81A1-3835280B910A}" srcId="{E42501B9-BAF9-4880-9CDB-D340720C24AE}" destId="{EA9EE089-AC01-49CD-B45C-7D1172F14619}" srcOrd="5" destOrd="0" parTransId="{63169B5D-FA2F-41DB-887F-B1DCA14C04A4}" sibTransId="{A734C2D6-BC11-4EBE-BA3D-D0C94B93C5A2}"/>
    <dgm:cxn modelId="{100D3C1D-9400-49B7-8D4A-3C101441E810}" srcId="{E42501B9-BAF9-4880-9CDB-D340720C24AE}" destId="{1C9E4606-E65C-482C-978C-921925B18031}" srcOrd="1" destOrd="0" parTransId="{2FD5007B-0DC3-4DE9-9D5C-4B9F4E946C64}" sibTransId="{B3B812E0-5D6D-4BDC-8F3A-DDC0A0C2AC73}"/>
    <dgm:cxn modelId="{7B102E32-783E-457A-92FC-15EDB3BF24AB}" srcId="{E42501B9-BAF9-4880-9CDB-D340720C24AE}" destId="{3B5C2547-E56B-4918-8D7E-1C94E90E4AA9}" srcOrd="2" destOrd="0" parTransId="{4E9534CA-F2FC-4221-8935-E49602422414}" sibTransId="{FE799F5D-3F4F-4E98-9A04-73EF2A64AEF6}"/>
    <dgm:cxn modelId="{28AAC769-B807-4472-811F-217BD8CF74B6}" type="presOf" srcId="{44FA9394-DD81-42DB-A831-556C3CB748C6}" destId="{BE24A8F6-8845-4454-8859-4ADD6F66573D}" srcOrd="0" destOrd="0" presId="urn:microsoft.com/office/officeart/2005/8/layout/vList2"/>
    <dgm:cxn modelId="{7C49234B-D38C-466A-8B54-ACAC1432BE7B}" type="presOf" srcId="{1C9E4606-E65C-482C-978C-921925B18031}" destId="{FC7700A6-954C-4AF5-BCA0-6D1E70DC5544}" srcOrd="0" destOrd="0" presId="urn:microsoft.com/office/officeart/2005/8/layout/vList2"/>
    <dgm:cxn modelId="{E81D8B88-0854-487E-BC88-CA7B86898C6F}" type="presOf" srcId="{EA9EE089-AC01-49CD-B45C-7D1172F14619}" destId="{F7E4D564-AF8C-458B-82F6-2A27345E5952}" srcOrd="0" destOrd="0" presId="urn:microsoft.com/office/officeart/2005/8/layout/vList2"/>
    <dgm:cxn modelId="{3E9A2C9E-43CB-406A-8424-540869AAF41C}" srcId="{E42501B9-BAF9-4880-9CDB-D340720C24AE}" destId="{44FA9394-DD81-42DB-A831-556C3CB748C6}" srcOrd="3" destOrd="0" parTransId="{9D1B3F0B-1B14-4C32-A6D3-B55E52283384}" sibTransId="{3CD9D839-DDFA-4510-840D-6B922FA19371}"/>
    <dgm:cxn modelId="{69D33DB3-1A16-4F43-A459-8C2484DB67F6}" srcId="{E42501B9-BAF9-4880-9CDB-D340720C24AE}" destId="{98009CBC-BB9F-4EFA-8C3A-0F17D8E63F66}" srcOrd="0" destOrd="0" parTransId="{67FB5BAC-BF8E-4E8A-B1BF-B4E542C80089}" sibTransId="{838A48BD-53A0-4DA5-AF3D-EE6E4D3E03B3}"/>
    <dgm:cxn modelId="{D60ECBBB-1152-4388-BECA-B96735C6FE68}" srcId="{E42501B9-BAF9-4880-9CDB-D340720C24AE}" destId="{206E0118-37DB-4C33-A94C-E1FF13187BD1}" srcOrd="4" destOrd="0" parTransId="{35E1BFFF-8394-4E5B-84C6-F8E2436A166A}" sibTransId="{1F9A865C-663E-44D7-BE30-AB736CFECC52}"/>
    <dgm:cxn modelId="{5D79A5C0-29D3-4ABF-A7AF-68BB726EFB57}" type="presOf" srcId="{206E0118-37DB-4C33-A94C-E1FF13187BD1}" destId="{AB31E955-2FBA-48A7-B0CF-B6D57973194D}" srcOrd="0" destOrd="0" presId="urn:microsoft.com/office/officeart/2005/8/layout/vList2"/>
    <dgm:cxn modelId="{7DE7A3CB-7D37-4804-A767-B58E24783118}" type="presOf" srcId="{E42501B9-BAF9-4880-9CDB-D340720C24AE}" destId="{EFBC7352-4A67-4729-8C2B-F28CE7690581}" srcOrd="0" destOrd="0" presId="urn:microsoft.com/office/officeart/2005/8/layout/vList2"/>
    <dgm:cxn modelId="{A7CDC1D7-8256-4EE9-B122-9C0065BA4139}" type="presOf" srcId="{3B5C2547-E56B-4918-8D7E-1C94E90E4AA9}" destId="{D0FE8934-77EF-440E-A871-9968C488E546}" srcOrd="0" destOrd="0" presId="urn:microsoft.com/office/officeart/2005/8/layout/vList2"/>
    <dgm:cxn modelId="{13AF589C-0290-4FC4-953A-62439988C407}" type="presParOf" srcId="{EFBC7352-4A67-4729-8C2B-F28CE7690581}" destId="{44EA56FA-5F32-4743-8BB9-72F3614A4F57}" srcOrd="0" destOrd="0" presId="urn:microsoft.com/office/officeart/2005/8/layout/vList2"/>
    <dgm:cxn modelId="{4F8726DD-82AC-4BCD-8280-E4448E5ED9AE}" type="presParOf" srcId="{EFBC7352-4A67-4729-8C2B-F28CE7690581}" destId="{55AB02B2-3B5F-44D7-88C8-3A1BD71B7AEE}" srcOrd="1" destOrd="0" presId="urn:microsoft.com/office/officeart/2005/8/layout/vList2"/>
    <dgm:cxn modelId="{4C8F31E0-ED84-4D27-AAAC-AC2637C11302}" type="presParOf" srcId="{EFBC7352-4A67-4729-8C2B-F28CE7690581}" destId="{FC7700A6-954C-4AF5-BCA0-6D1E70DC5544}" srcOrd="2" destOrd="0" presId="urn:microsoft.com/office/officeart/2005/8/layout/vList2"/>
    <dgm:cxn modelId="{76455303-6C6F-462D-982F-A8DC7C38DE76}" type="presParOf" srcId="{EFBC7352-4A67-4729-8C2B-F28CE7690581}" destId="{40391EBE-B155-4099-8AF1-257634A2D537}" srcOrd="3" destOrd="0" presId="urn:microsoft.com/office/officeart/2005/8/layout/vList2"/>
    <dgm:cxn modelId="{076776E7-86AA-4DF8-BE2F-8B68FC22DC9F}" type="presParOf" srcId="{EFBC7352-4A67-4729-8C2B-F28CE7690581}" destId="{D0FE8934-77EF-440E-A871-9968C488E546}" srcOrd="4" destOrd="0" presId="urn:microsoft.com/office/officeart/2005/8/layout/vList2"/>
    <dgm:cxn modelId="{0FFF627B-8912-4F25-B8CB-B49D4E51B58F}" type="presParOf" srcId="{EFBC7352-4A67-4729-8C2B-F28CE7690581}" destId="{354E155A-881F-464B-AD34-CF844689626C}" srcOrd="5" destOrd="0" presId="urn:microsoft.com/office/officeart/2005/8/layout/vList2"/>
    <dgm:cxn modelId="{454DC8EB-928C-46E3-BD10-03BE3BEC7C79}" type="presParOf" srcId="{EFBC7352-4A67-4729-8C2B-F28CE7690581}" destId="{BE24A8F6-8845-4454-8859-4ADD6F66573D}" srcOrd="6" destOrd="0" presId="urn:microsoft.com/office/officeart/2005/8/layout/vList2"/>
    <dgm:cxn modelId="{F62AC966-DCB8-4C47-9341-A6C283A430FF}" type="presParOf" srcId="{EFBC7352-4A67-4729-8C2B-F28CE7690581}" destId="{B75206FF-FB1C-42D0-B5E8-700ED467C5AF}" srcOrd="7" destOrd="0" presId="urn:microsoft.com/office/officeart/2005/8/layout/vList2"/>
    <dgm:cxn modelId="{44D2A5B9-BFED-4739-877B-0797236906EC}" type="presParOf" srcId="{EFBC7352-4A67-4729-8C2B-F28CE7690581}" destId="{AB31E955-2FBA-48A7-B0CF-B6D57973194D}" srcOrd="8" destOrd="0" presId="urn:microsoft.com/office/officeart/2005/8/layout/vList2"/>
    <dgm:cxn modelId="{A7EE5EB6-4DAC-4A3A-BB9E-0478E96B160D}" type="presParOf" srcId="{EFBC7352-4A67-4729-8C2B-F28CE7690581}" destId="{EB95D206-15EF-4D11-BB7F-7F0F2E1C5A83}" srcOrd="9" destOrd="0" presId="urn:microsoft.com/office/officeart/2005/8/layout/vList2"/>
    <dgm:cxn modelId="{9744DDC4-7D3B-452E-BA9C-D421AFE08CF8}" type="presParOf" srcId="{EFBC7352-4A67-4729-8C2B-F28CE7690581}" destId="{F7E4D564-AF8C-458B-82F6-2A27345E59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66A64-3F89-41AA-A5FC-8351D61A0B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4DD2F3-1522-492A-BCC1-D30B3A697137}">
      <dgm:prSet/>
      <dgm:spPr/>
      <dgm:t>
        <a:bodyPr/>
        <a:lstStyle/>
        <a:p>
          <a:r>
            <a:rPr lang="en-GB"/>
            <a:t>Principal and Chief Physiotherapist </a:t>
          </a:r>
          <a:endParaRPr lang="en-US"/>
        </a:p>
      </dgm:t>
    </dgm:pt>
    <dgm:pt modelId="{8D747EED-A157-485D-BD59-88D69423A2AC}" type="parTrans" cxnId="{54DEAEF5-9977-46D7-A002-972C9C331218}">
      <dgm:prSet/>
      <dgm:spPr/>
      <dgm:t>
        <a:bodyPr/>
        <a:lstStyle/>
        <a:p>
          <a:endParaRPr lang="en-US"/>
        </a:p>
      </dgm:t>
    </dgm:pt>
    <dgm:pt modelId="{E4DC6CD6-6B9C-4631-8F2A-9160EF598EC9}" type="sibTrans" cxnId="{54DEAEF5-9977-46D7-A002-972C9C331218}">
      <dgm:prSet/>
      <dgm:spPr/>
      <dgm:t>
        <a:bodyPr/>
        <a:lstStyle/>
        <a:p>
          <a:endParaRPr lang="en-US"/>
        </a:p>
      </dgm:t>
    </dgm:pt>
    <dgm:pt modelId="{15FF0600-DB12-4A99-B3A8-E09A81FFEC0C}">
      <dgm:prSet/>
      <dgm:spPr>
        <a:solidFill>
          <a:srgbClr val="C00000"/>
        </a:solidFill>
      </dgm:spPr>
      <dgm:t>
        <a:bodyPr/>
        <a:lstStyle/>
        <a:p>
          <a:r>
            <a:rPr lang="en-GB"/>
            <a:t>Semi-Urban Institution</a:t>
          </a:r>
          <a:endParaRPr lang="en-US"/>
        </a:p>
      </dgm:t>
    </dgm:pt>
    <dgm:pt modelId="{AFF7E94D-A1DE-405B-BA30-209EC765F83F}" type="parTrans" cxnId="{865EF81D-ADD7-44DD-BD67-42266D0B1E27}">
      <dgm:prSet/>
      <dgm:spPr/>
      <dgm:t>
        <a:bodyPr/>
        <a:lstStyle/>
        <a:p>
          <a:endParaRPr lang="en-US"/>
        </a:p>
      </dgm:t>
    </dgm:pt>
    <dgm:pt modelId="{4AD21613-3444-4500-A447-11C4AC1970BA}" type="sibTrans" cxnId="{865EF81D-ADD7-44DD-BD67-42266D0B1E27}">
      <dgm:prSet/>
      <dgm:spPr/>
      <dgm:t>
        <a:bodyPr/>
        <a:lstStyle/>
        <a:p>
          <a:endParaRPr lang="en-US"/>
        </a:p>
      </dgm:t>
    </dgm:pt>
    <dgm:pt modelId="{356F5F2D-D259-4046-BF49-B81E230D33EC}">
      <dgm:prSet/>
      <dgm:spPr/>
      <dgm:t>
        <a:bodyPr/>
        <a:lstStyle/>
        <a:p>
          <a:r>
            <a:rPr lang="en-GB"/>
            <a:t>Sensitive environment </a:t>
          </a:r>
          <a:endParaRPr lang="en-US"/>
        </a:p>
      </dgm:t>
    </dgm:pt>
    <dgm:pt modelId="{1EBCB929-F709-4324-9AD6-615FC70058AF}" type="parTrans" cxnId="{B3ACB59D-218C-49BA-86E1-34FFE6D10CCE}">
      <dgm:prSet/>
      <dgm:spPr/>
      <dgm:t>
        <a:bodyPr/>
        <a:lstStyle/>
        <a:p>
          <a:endParaRPr lang="en-US"/>
        </a:p>
      </dgm:t>
    </dgm:pt>
    <dgm:pt modelId="{77927AA5-2FBD-4823-8792-B98F4FEA324D}" type="sibTrans" cxnId="{B3ACB59D-218C-49BA-86E1-34FFE6D10CCE}">
      <dgm:prSet/>
      <dgm:spPr/>
      <dgm:t>
        <a:bodyPr/>
        <a:lstStyle/>
        <a:p>
          <a:endParaRPr lang="en-US"/>
        </a:p>
      </dgm:t>
    </dgm:pt>
    <dgm:pt modelId="{DFE2EBC2-F6ED-4AD7-93F2-4FDB5774FE3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Made new mistakes</a:t>
          </a:r>
          <a:endParaRPr lang="en-US"/>
        </a:p>
      </dgm:t>
    </dgm:pt>
    <dgm:pt modelId="{455AE9C1-8463-4A6C-ADAC-6474B645A9A0}" type="parTrans" cxnId="{57EC6433-B052-4147-B29E-F9A9CD16AA38}">
      <dgm:prSet/>
      <dgm:spPr/>
      <dgm:t>
        <a:bodyPr/>
        <a:lstStyle/>
        <a:p>
          <a:endParaRPr lang="en-US"/>
        </a:p>
      </dgm:t>
    </dgm:pt>
    <dgm:pt modelId="{0174AD88-4CE9-4256-A652-D2165D4CE584}" type="sibTrans" cxnId="{57EC6433-B052-4147-B29E-F9A9CD16AA38}">
      <dgm:prSet/>
      <dgm:spPr/>
      <dgm:t>
        <a:bodyPr/>
        <a:lstStyle/>
        <a:p>
          <a:endParaRPr lang="en-US"/>
        </a:p>
      </dgm:t>
    </dgm:pt>
    <dgm:pt modelId="{F4DB1F64-C480-4FFE-ADDD-E53A7B90B382}">
      <dgm:prSet/>
      <dgm:spPr/>
      <dgm:t>
        <a:bodyPr/>
        <a:lstStyle/>
        <a:p>
          <a:r>
            <a:rPr lang="en-GB"/>
            <a:t>Completed MPT</a:t>
          </a:r>
          <a:endParaRPr lang="en-US"/>
        </a:p>
      </dgm:t>
    </dgm:pt>
    <dgm:pt modelId="{704CD537-1FF6-4916-A0F0-3644A547F689}" type="parTrans" cxnId="{ABF2D99F-2192-4C90-86A1-EAECD0124DB2}">
      <dgm:prSet/>
      <dgm:spPr/>
      <dgm:t>
        <a:bodyPr/>
        <a:lstStyle/>
        <a:p>
          <a:endParaRPr lang="en-US"/>
        </a:p>
      </dgm:t>
    </dgm:pt>
    <dgm:pt modelId="{A7E56B4F-4000-4B64-B481-E431BACED75F}" type="sibTrans" cxnId="{ABF2D99F-2192-4C90-86A1-EAECD0124DB2}">
      <dgm:prSet/>
      <dgm:spPr/>
      <dgm:t>
        <a:bodyPr/>
        <a:lstStyle/>
        <a:p>
          <a:endParaRPr lang="en-US"/>
        </a:p>
      </dgm:t>
    </dgm:pt>
    <dgm:pt modelId="{A2C6B49D-E45D-4756-BC06-31F035C6C059}">
      <dgm:prSet/>
      <dgm:spPr/>
      <dgm:t>
        <a:bodyPr/>
        <a:lstStyle/>
        <a:p>
          <a:r>
            <a:rPr lang="en-GB"/>
            <a:t>Enrolled and discontinued PhD</a:t>
          </a:r>
          <a:endParaRPr lang="en-US"/>
        </a:p>
      </dgm:t>
    </dgm:pt>
    <dgm:pt modelId="{ECCDDE38-B7E2-4D3B-BD56-BA45A452A148}" type="parTrans" cxnId="{8AEF407B-D5A0-4D5C-9CCA-862386FDDED0}">
      <dgm:prSet/>
      <dgm:spPr/>
      <dgm:t>
        <a:bodyPr/>
        <a:lstStyle/>
        <a:p>
          <a:endParaRPr lang="en-US"/>
        </a:p>
      </dgm:t>
    </dgm:pt>
    <dgm:pt modelId="{1D11D73B-8CB5-4E64-AFE8-21CB5A0B8E14}" type="sibTrans" cxnId="{8AEF407B-D5A0-4D5C-9CCA-862386FDDED0}">
      <dgm:prSet/>
      <dgm:spPr/>
      <dgm:t>
        <a:bodyPr/>
        <a:lstStyle/>
        <a:p>
          <a:endParaRPr lang="en-US"/>
        </a:p>
      </dgm:t>
    </dgm:pt>
    <dgm:pt modelId="{78673147-95F7-4BE1-B23C-82D535C22103}">
      <dgm:prSet/>
      <dgm:spPr>
        <a:solidFill>
          <a:srgbClr val="00B0F0"/>
        </a:solidFill>
      </dgm:spPr>
      <dgm:t>
        <a:bodyPr/>
        <a:lstStyle/>
        <a:p>
          <a:r>
            <a:rPr lang="en-GB" dirty="0"/>
            <a:t>Moved to Canada on Scholarship</a:t>
          </a:r>
          <a:endParaRPr lang="en-US" dirty="0"/>
        </a:p>
      </dgm:t>
    </dgm:pt>
    <dgm:pt modelId="{DA89E904-EC82-4E5E-BCB4-45D91C51BEE7}" type="parTrans" cxnId="{8E4CFD96-F54D-4305-9F12-10D372D43668}">
      <dgm:prSet/>
      <dgm:spPr/>
      <dgm:t>
        <a:bodyPr/>
        <a:lstStyle/>
        <a:p>
          <a:endParaRPr lang="en-US"/>
        </a:p>
      </dgm:t>
    </dgm:pt>
    <dgm:pt modelId="{A8D40865-56A1-41F5-B2BF-FB578D6438C6}" type="sibTrans" cxnId="{8E4CFD96-F54D-4305-9F12-10D372D43668}">
      <dgm:prSet/>
      <dgm:spPr/>
      <dgm:t>
        <a:bodyPr/>
        <a:lstStyle/>
        <a:p>
          <a:endParaRPr lang="en-US"/>
        </a:p>
      </dgm:t>
    </dgm:pt>
    <dgm:pt modelId="{57E8CB29-FE97-4DF8-BA54-EB79EECA0A54}" type="pres">
      <dgm:prSet presAssocID="{84D66A64-3F89-41AA-A5FC-8351D61A0B24}" presName="diagram" presStyleCnt="0">
        <dgm:presLayoutVars>
          <dgm:dir/>
          <dgm:resizeHandles val="exact"/>
        </dgm:presLayoutVars>
      </dgm:prSet>
      <dgm:spPr/>
    </dgm:pt>
    <dgm:pt modelId="{7DACF5F3-5994-410F-8973-4FAACC7FDB48}" type="pres">
      <dgm:prSet presAssocID="{754DD2F3-1522-492A-BCC1-D30B3A697137}" presName="node" presStyleLbl="node1" presStyleIdx="0" presStyleCnt="7">
        <dgm:presLayoutVars>
          <dgm:bulletEnabled val="1"/>
        </dgm:presLayoutVars>
      </dgm:prSet>
      <dgm:spPr/>
    </dgm:pt>
    <dgm:pt modelId="{3D88D122-F989-4F2B-93A2-96E2AA52D297}" type="pres">
      <dgm:prSet presAssocID="{E4DC6CD6-6B9C-4631-8F2A-9160EF598EC9}" presName="sibTrans" presStyleCnt="0"/>
      <dgm:spPr/>
    </dgm:pt>
    <dgm:pt modelId="{A2E49E2B-52F5-45C4-AF77-AF7392013F18}" type="pres">
      <dgm:prSet presAssocID="{15FF0600-DB12-4A99-B3A8-E09A81FFEC0C}" presName="node" presStyleLbl="node1" presStyleIdx="1" presStyleCnt="7">
        <dgm:presLayoutVars>
          <dgm:bulletEnabled val="1"/>
        </dgm:presLayoutVars>
      </dgm:prSet>
      <dgm:spPr/>
    </dgm:pt>
    <dgm:pt modelId="{05AA672B-2C2B-4904-B9AA-8EDD1DDC766B}" type="pres">
      <dgm:prSet presAssocID="{4AD21613-3444-4500-A447-11C4AC1970BA}" presName="sibTrans" presStyleCnt="0"/>
      <dgm:spPr/>
    </dgm:pt>
    <dgm:pt modelId="{1E87C38E-0981-4A6F-8253-CB50C85917EA}" type="pres">
      <dgm:prSet presAssocID="{356F5F2D-D259-4046-BF49-B81E230D33EC}" presName="node" presStyleLbl="node1" presStyleIdx="2" presStyleCnt="7">
        <dgm:presLayoutVars>
          <dgm:bulletEnabled val="1"/>
        </dgm:presLayoutVars>
      </dgm:prSet>
      <dgm:spPr/>
    </dgm:pt>
    <dgm:pt modelId="{285F5274-0FE0-4D3E-A977-2BE89EFC8A08}" type="pres">
      <dgm:prSet presAssocID="{77927AA5-2FBD-4823-8792-B98F4FEA324D}" presName="sibTrans" presStyleCnt="0"/>
      <dgm:spPr/>
    </dgm:pt>
    <dgm:pt modelId="{B1DCE1CC-3FCB-4FF8-BEF7-CA9A43EA81EA}" type="pres">
      <dgm:prSet presAssocID="{DFE2EBC2-F6ED-4AD7-93F2-4FDB5774FE3D}" presName="node" presStyleLbl="node1" presStyleIdx="3" presStyleCnt="7" custLinFactNeighborX="126" custLinFactNeighborY="-3464">
        <dgm:presLayoutVars>
          <dgm:bulletEnabled val="1"/>
        </dgm:presLayoutVars>
      </dgm:prSet>
      <dgm:spPr/>
    </dgm:pt>
    <dgm:pt modelId="{4ACEDB99-2D7D-4DB5-9334-AD9BA2D49861}" type="pres">
      <dgm:prSet presAssocID="{0174AD88-4CE9-4256-A652-D2165D4CE584}" presName="sibTrans" presStyleCnt="0"/>
      <dgm:spPr/>
    </dgm:pt>
    <dgm:pt modelId="{FFEE0242-3A30-409C-A7FE-71F86025A161}" type="pres">
      <dgm:prSet presAssocID="{F4DB1F64-C480-4FFE-ADDD-E53A7B90B382}" presName="node" presStyleLbl="node1" presStyleIdx="4" presStyleCnt="7">
        <dgm:presLayoutVars>
          <dgm:bulletEnabled val="1"/>
        </dgm:presLayoutVars>
      </dgm:prSet>
      <dgm:spPr/>
    </dgm:pt>
    <dgm:pt modelId="{C75A7A71-F7E1-41FF-8826-43F09D8A51CF}" type="pres">
      <dgm:prSet presAssocID="{A7E56B4F-4000-4B64-B481-E431BACED75F}" presName="sibTrans" presStyleCnt="0"/>
      <dgm:spPr/>
    </dgm:pt>
    <dgm:pt modelId="{6943E167-473F-4974-861F-72990C1595FD}" type="pres">
      <dgm:prSet presAssocID="{A2C6B49D-E45D-4756-BC06-31F035C6C059}" presName="node" presStyleLbl="node1" presStyleIdx="5" presStyleCnt="7">
        <dgm:presLayoutVars>
          <dgm:bulletEnabled val="1"/>
        </dgm:presLayoutVars>
      </dgm:prSet>
      <dgm:spPr/>
    </dgm:pt>
    <dgm:pt modelId="{3EDDD06A-7615-44A3-BE57-6A58DB37FC04}" type="pres">
      <dgm:prSet presAssocID="{1D11D73B-8CB5-4E64-AFE8-21CB5A0B8E14}" presName="sibTrans" presStyleCnt="0"/>
      <dgm:spPr/>
    </dgm:pt>
    <dgm:pt modelId="{73453CB6-CB0F-4D39-B693-0CDE319F00CD}" type="pres">
      <dgm:prSet presAssocID="{78673147-95F7-4BE1-B23C-82D535C22103}" presName="node" presStyleLbl="node1" presStyleIdx="6" presStyleCnt="7">
        <dgm:presLayoutVars>
          <dgm:bulletEnabled val="1"/>
        </dgm:presLayoutVars>
      </dgm:prSet>
      <dgm:spPr/>
    </dgm:pt>
  </dgm:ptLst>
  <dgm:cxnLst>
    <dgm:cxn modelId="{865EF81D-ADD7-44DD-BD67-42266D0B1E27}" srcId="{84D66A64-3F89-41AA-A5FC-8351D61A0B24}" destId="{15FF0600-DB12-4A99-B3A8-E09A81FFEC0C}" srcOrd="1" destOrd="0" parTransId="{AFF7E94D-A1DE-405B-BA30-209EC765F83F}" sibTransId="{4AD21613-3444-4500-A447-11C4AC1970BA}"/>
    <dgm:cxn modelId="{69BF6B2E-45DA-467D-AF1D-3781A0F7B6B0}" type="presOf" srcId="{F4DB1F64-C480-4FFE-ADDD-E53A7B90B382}" destId="{FFEE0242-3A30-409C-A7FE-71F86025A161}" srcOrd="0" destOrd="0" presId="urn:microsoft.com/office/officeart/2005/8/layout/default"/>
    <dgm:cxn modelId="{57EC6433-B052-4147-B29E-F9A9CD16AA38}" srcId="{84D66A64-3F89-41AA-A5FC-8351D61A0B24}" destId="{DFE2EBC2-F6ED-4AD7-93F2-4FDB5774FE3D}" srcOrd="3" destOrd="0" parTransId="{455AE9C1-8463-4A6C-ADAC-6474B645A9A0}" sibTransId="{0174AD88-4CE9-4256-A652-D2165D4CE584}"/>
    <dgm:cxn modelId="{713CB738-E943-4773-9B74-C6CAD015DC60}" type="presOf" srcId="{356F5F2D-D259-4046-BF49-B81E230D33EC}" destId="{1E87C38E-0981-4A6F-8253-CB50C85917EA}" srcOrd="0" destOrd="0" presId="urn:microsoft.com/office/officeart/2005/8/layout/default"/>
    <dgm:cxn modelId="{8AEF407B-D5A0-4D5C-9CCA-862386FDDED0}" srcId="{84D66A64-3F89-41AA-A5FC-8351D61A0B24}" destId="{A2C6B49D-E45D-4756-BC06-31F035C6C059}" srcOrd="5" destOrd="0" parTransId="{ECCDDE38-B7E2-4D3B-BD56-BA45A452A148}" sibTransId="{1D11D73B-8CB5-4E64-AFE8-21CB5A0B8E14}"/>
    <dgm:cxn modelId="{51CF5B86-3AC5-493C-A0B2-32C0699E07BE}" type="presOf" srcId="{15FF0600-DB12-4A99-B3A8-E09A81FFEC0C}" destId="{A2E49E2B-52F5-45C4-AF77-AF7392013F18}" srcOrd="0" destOrd="0" presId="urn:microsoft.com/office/officeart/2005/8/layout/default"/>
    <dgm:cxn modelId="{085E898B-FF72-49D8-8DC9-D208DDF2DA64}" type="presOf" srcId="{84D66A64-3F89-41AA-A5FC-8351D61A0B24}" destId="{57E8CB29-FE97-4DF8-BA54-EB79EECA0A54}" srcOrd="0" destOrd="0" presId="urn:microsoft.com/office/officeart/2005/8/layout/default"/>
    <dgm:cxn modelId="{8E4CFD96-F54D-4305-9F12-10D372D43668}" srcId="{84D66A64-3F89-41AA-A5FC-8351D61A0B24}" destId="{78673147-95F7-4BE1-B23C-82D535C22103}" srcOrd="6" destOrd="0" parTransId="{DA89E904-EC82-4E5E-BCB4-45D91C51BEE7}" sibTransId="{A8D40865-56A1-41F5-B2BF-FB578D6438C6}"/>
    <dgm:cxn modelId="{B3ACB59D-218C-49BA-86E1-34FFE6D10CCE}" srcId="{84D66A64-3F89-41AA-A5FC-8351D61A0B24}" destId="{356F5F2D-D259-4046-BF49-B81E230D33EC}" srcOrd="2" destOrd="0" parTransId="{1EBCB929-F709-4324-9AD6-615FC70058AF}" sibTransId="{77927AA5-2FBD-4823-8792-B98F4FEA324D}"/>
    <dgm:cxn modelId="{ABF2D99F-2192-4C90-86A1-EAECD0124DB2}" srcId="{84D66A64-3F89-41AA-A5FC-8351D61A0B24}" destId="{F4DB1F64-C480-4FFE-ADDD-E53A7B90B382}" srcOrd="4" destOrd="0" parTransId="{704CD537-1FF6-4916-A0F0-3644A547F689}" sibTransId="{A7E56B4F-4000-4B64-B481-E431BACED75F}"/>
    <dgm:cxn modelId="{9E3176BA-D699-4CA8-960A-C9C0D7B97252}" type="presOf" srcId="{DFE2EBC2-F6ED-4AD7-93F2-4FDB5774FE3D}" destId="{B1DCE1CC-3FCB-4FF8-BEF7-CA9A43EA81EA}" srcOrd="0" destOrd="0" presId="urn:microsoft.com/office/officeart/2005/8/layout/default"/>
    <dgm:cxn modelId="{89D409CC-2BD9-4C96-8D92-2D74CC973293}" type="presOf" srcId="{754DD2F3-1522-492A-BCC1-D30B3A697137}" destId="{7DACF5F3-5994-410F-8973-4FAACC7FDB48}" srcOrd="0" destOrd="0" presId="urn:microsoft.com/office/officeart/2005/8/layout/default"/>
    <dgm:cxn modelId="{E17526D2-0A53-4AA2-BE6A-A2D301E273FE}" type="presOf" srcId="{A2C6B49D-E45D-4756-BC06-31F035C6C059}" destId="{6943E167-473F-4974-861F-72990C1595FD}" srcOrd="0" destOrd="0" presId="urn:microsoft.com/office/officeart/2005/8/layout/default"/>
    <dgm:cxn modelId="{951533E8-93DB-4DDF-A653-E7EF97093999}" type="presOf" srcId="{78673147-95F7-4BE1-B23C-82D535C22103}" destId="{73453CB6-CB0F-4D39-B693-0CDE319F00CD}" srcOrd="0" destOrd="0" presId="urn:microsoft.com/office/officeart/2005/8/layout/default"/>
    <dgm:cxn modelId="{54DEAEF5-9977-46D7-A002-972C9C331218}" srcId="{84D66A64-3F89-41AA-A5FC-8351D61A0B24}" destId="{754DD2F3-1522-492A-BCC1-D30B3A697137}" srcOrd="0" destOrd="0" parTransId="{8D747EED-A157-485D-BD59-88D69423A2AC}" sibTransId="{E4DC6CD6-6B9C-4631-8F2A-9160EF598EC9}"/>
    <dgm:cxn modelId="{B04DBD7C-9D87-491E-9511-3A4C539446CA}" type="presParOf" srcId="{57E8CB29-FE97-4DF8-BA54-EB79EECA0A54}" destId="{7DACF5F3-5994-410F-8973-4FAACC7FDB48}" srcOrd="0" destOrd="0" presId="urn:microsoft.com/office/officeart/2005/8/layout/default"/>
    <dgm:cxn modelId="{03B733EB-3532-4375-9F1D-2628AD0A50FC}" type="presParOf" srcId="{57E8CB29-FE97-4DF8-BA54-EB79EECA0A54}" destId="{3D88D122-F989-4F2B-93A2-96E2AA52D297}" srcOrd="1" destOrd="0" presId="urn:microsoft.com/office/officeart/2005/8/layout/default"/>
    <dgm:cxn modelId="{08FC5AFF-99ED-4117-888F-4474908B995A}" type="presParOf" srcId="{57E8CB29-FE97-4DF8-BA54-EB79EECA0A54}" destId="{A2E49E2B-52F5-45C4-AF77-AF7392013F18}" srcOrd="2" destOrd="0" presId="urn:microsoft.com/office/officeart/2005/8/layout/default"/>
    <dgm:cxn modelId="{BE8CDB83-C11A-487C-BC56-9D2CD8D7C73D}" type="presParOf" srcId="{57E8CB29-FE97-4DF8-BA54-EB79EECA0A54}" destId="{05AA672B-2C2B-4904-B9AA-8EDD1DDC766B}" srcOrd="3" destOrd="0" presId="urn:microsoft.com/office/officeart/2005/8/layout/default"/>
    <dgm:cxn modelId="{D9FAD4B2-C26D-4A07-B30E-EEBEE0BCEBB6}" type="presParOf" srcId="{57E8CB29-FE97-4DF8-BA54-EB79EECA0A54}" destId="{1E87C38E-0981-4A6F-8253-CB50C85917EA}" srcOrd="4" destOrd="0" presId="urn:microsoft.com/office/officeart/2005/8/layout/default"/>
    <dgm:cxn modelId="{874BC646-FEA0-405C-931A-C76822B1ABC2}" type="presParOf" srcId="{57E8CB29-FE97-4DF8-BA54-EB79EECA0A54}" destId="{285F5274-0FE0-4D3E-A977-2BE89EFC8A08}" srcOrd="5" destOrd="0" presId="urn:microsoft.com/office/officeart/2005/8/layout/default"/>
    <dgm:cxn modelId="{4812B350-83B1-4DD4-B444-8891A3322F93}" type="presParOf" srcId="{57E8CB29-FE97-4DF8-BA54-EB79EECA0A54}" destId="{B1DCE1CC-3FCB-4FF8-BEF7-CA9A43EA81EA}" srcOrd="6" destOrd="0" presId="urn:microsoft.com/office/officeart/2005/8/layout/default"/>
    <dgm:cxn modelId="{D053A369-8379-415A-A807-0D612F50C394}" type="presParOf" srcId="{57E8CB29-FE97-4DF8-BA54-EB79EECA0A54}" destId="{4ACEDB99-2D7D-4DB5-9334-AD9BA2D49861}" srcOrd="7" destOrd="0" presId="urn:microsoft.com/office/officeart/2005/8/layout/default"/>
    <dgm:cxn modelId="{EFD700E5-034B-4779-9550-338B2609CCD3}" type="presParOf" srcId="{57E8CB29-FE97-4DF8-BA54-EB79EECA0A54}" destId="{FFEE0242-3A30-409C-A7FE-71F86025A161}" srcOrd="8" destOrd="0" presId="urn:microsoft.com/office/officeart/2005/8/layout/default"/>
    <dgm:cxn modelId="{1AABBE09-9040-4E0D-89CB-F665B6C8AA62}" type="presParOf" srcId="{57E8CB29-FE97-4DF8-BA54-EB79EECA0A54}" destId="{C75A7A71-F7E1-41FF-8826-43F09D8A51CF}" srcOrd="9" destOrd="0" presId="urn:microsoft.com/office/officeart/2005/8/layout/default"/>
    <dgm:cxn modelId="{1C03B5C2-7BEC-4681-93B4-699118618DC3}" type="presParOf" srcId="{57E8CB29-FE97-4DF8-BA54-EB79EECA0A54}" destId="{6943E167-473F-4974-861F-72990C1595FD}" srcOrd="10" destOrd="0" presId="urn:microsoft.com/office/officeart/2005/8/layout/default"/>
    <dgm:cxn modelId="{31D1B2D3-91A9-4EA6-A936-6FF2AD759EAE}" type="presParOf" srcId="{57E8CB29-FE97-4DF8-BA54-EB79EECA0A54}" destId="{3EDDD06A-7615-44A3-BE57-6A58DB37FC04}" srcOrd="11" destOrd="0" presId="urn:microsoft.com/office/officeart/2005/8/layout/default"/>
    <dgm:cxn modelId="{B79142C7-FAC3-4687-81B9-FDB7703B48CD}" type="presParOf" srcId="{57E8CB29-FE97-4DF8-BA54-EB79EECA0A54}" destId="{73453CB6-CB0F-4D39-B693-0CDE319F00C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3CB070-FA56-4641-9BDC-46A0BD222EE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01538F-F9BF-44B9-AAE2-DA4C8747C18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CSP Leadership Development programme at UClan</a:t>
          </a:r>
          <a:endParaRPr lang="en-US"/>
        </a:p>
      </dgm:t>
    </dgm:pt>
    <dgm:pt modelId="{EA4A0B19-51EE-4220-BC91-D69C337E21EF}" type="parTrans" cxnId="{462EE475-6811-42D5-A645-29B460EF096A}">
      <dgm:prSet/>
      <dgm:spPr/>
      <dgm:t>
        <a:bodyPr/>
        <a:lstStyle/>
        <a:p>
          <a:endParaRPr lang="en-US"/>
        </a:p>
      </dgm:t>
    </dgm:pt>
    <dgm:pt modelId="{AB3737A8-7B47-4D98-ADDC-E4A20B772913}" type="sibTrans" cxnId="{462EE475-6811-42D5-A645-29B460EF096A}">
      <dgm:prSet/>
      <dgm:spPr/>
      <dgm:t>
        <a:bodyPr/>
        <a:lstStyle/>
        <a:p>
          <a:endParaRPr lang="en-US"/>
        </a:p>
      </dgm:t>
    </dgm:pt>
    <dgm:pt modelId="{96995D80-3526-4556-8D86-8E7F05DD6406}">
      <dgm:prSet/>
      <dgm:spPr/>
      <dgm:t>
        <a:bodyPr/>
        <a:lstStyle/>
        <a:p>
          <a:r>
            <a:rPr lang="en-GB"/>
            <a:t>Struggled to get approval at work</a:t>
          </a:r>
          <a:endParaRPr lang="en-US"/>
        </a:p>
      </dgm:t>
    </dgm:pt>
    <dgm:pt modelId="{CCCFE5AF-A068-44D2-B068-30E402C35C0E}" type="parTrans" cxnId="{83F6F9EE-9083-45DE-80EF-174C3A8371AA}">
      <dgm:prSet/>
      <dgm:spPr/>
      <dgm:t>
        <a:bodyPr/>
        <a:lstStyle/>
        <a:p>
          <a:endParaRPr lang="en-US"/>
        </a:p>
      </dgm:t>
    </dgm:pt>
    <dgm:pt modelId="{46FB6F84-94B7-48AE-9F82-88E29536B4FF}" type="sibTrans" cxnId="{83F6F9EE-9083-45DE-80EF-174C3A8371AA}">
      <dgm:prSet/>
      <dgm:spPr/>
      <dgm:t>
        <a:bodyPr/>
        <a:lstStyle/>
        <a:p>
          <a:endParaRPr lang="en-US"/>
        </a:p>
      </dgm:t>
    </dgm:pt>
    <dgm:pt modelId="{A26BB763-4235-4DD4-9FD1-4FB98EC38B2D}">
      <dgm:prSet/>
      <dgm:spPr/>
      <dgm:t>
        <a:bodyPr/>
        <a:lstStyle/>
        <a:p>
          <a:r>
            <a:rPr lang="en-GB"/>
            <a:t>First formal leadership training </a:t>
          </a:r>
          <a:endParaRPr lang="en-US"/>
        </a:p>
      </dgm:t>
    </dgm:pt>
    <dgm:pt modelId="{85529F3C-AF43-4911-B253-48732C6AB59D}" type="parTrans" cxnId="{4C5222C9-50EE-448F-BF89-E6FEE1374115}">
      <dgm:prSet/>
      <dgm:spPr/>
      <dgm:t>
        <a:bodyPr/>
        <a:lstStyle/>
        <a:p>
          <a:endParaRPr lang="en-US"/>
        </a:p>
      </dgm:t>
    </dgm:pt>
    <dgm:pt modelId="{B0204A91-BA72-42A9-926B-225CF4DA5974}" type="sibTrans" cxnId="{4C5222C9-50EE-448F-BF89-E6FEE1374115}">
      <dgm:prSet/>
      <dgm:spPr/>
      <dgm:t>
        <a:bodyPr/>
        <a:lstStyle/>
        <a:p>
          <a:endParaRPr lang="en-US"/>
        </a:p>
      </dgm:t>
    </dgm:pt>
    <dgm:pt modelId="{58BFCBD4-B4CE-4C23-93BD-D6A523358FA8}">
      <dgm:prSet/>
      <dgm:spPr>
        <a:solidFill>
          <a:srgbClr val="00B0F0"/>
        </a:solidFill>
      </dgm:spPr>
      <dgm:t>
        <a:bodyPr/>
        <a:lstStyle/>
        <a:p>
          <a:r>
            <a:rPr lang="en-GB" dirty="0"/>
            <a:t>June 2020: An apology from Karen Middleton- The CSP's chief executive apologises for taking too long to let BAME members know that she is listening and hearing them.</a:t>
          </a:r>
          <a:endParaRPr lang="en-US" dirty="0"/>
        </a:p>
      </dgm:t>
    </dgm:pt>
    <dgm:pt modelId="{78F076CB-16F2-4425-A2E5-1E8ADEBF4047}" type="parTrans" cxnId="{8D95D8F9-E09A-4D33-A8D8-2B01731277D9}">
      <dgm:prSet/>
      <dgm:spPr/>
      <dgm:t>
        <a:bodyPr/>
        <a:lstStyle/>
        <a:p>
          <a:endParaRPr lang="en-US"/>
        </a:p>
      </dgm:t>
    </dgm:pt>
    <dgm:pt modelId="{4FBC8969-6062-4831-BB50-B137764FCC6B}" type="sibTrans" cxnId="{8D95D8F9-E09A-4D33-A8D8-2B01731277D9}">
      <dgm:prSet/>
      <dgm:spPr/>
      <dgm:t>
        <a:bodyPr/>
        <a:lstStyle/>
        <a:p>
          <a:endParaRPr lang="en-US"/>
        </a:p>
      </dgm:t>
    </dgm:pt>
    <dgm:pt modelId="{19D09330-0DFB-4BAB-96CC-FE9FEE186811}">
      <dgm:prSet/>
      <dgm:spPr>
        <a:solidFill>
          <a:srgbClr val="7030A0"/>
        </a:solidFill>
      </dgm:spPr>
      <dgm:t>
        <a:bodyPr/>
        <a:lstStyle/>
        <a:p>
          <a:r>
            <a:rPr lang="en-GB"/>
            <a:t>June 2021: Unsuccessful at CSP Council elections </a:t>
          </a:r>
          <a:endParaRPr lang="en-US"/>
        </a:p>
      </dgm:t>
    </dgm:pt>
    <dgm:pt modelId="{1438ECA4-366F-4AE7-ACC6-46C9EA63CB59}" type="parTrans" cxnId="{478C873A-335A-4E48-9EC3-CBAAEB97EE0C}">
      <dgm:prSet/>
      <dgm:spPr/>
      <dgm:t>
        <a:bodyPr/>
        <a:lstStyle/>
        <a:p>
          <a:endParaRPr lang="en-US"/>
        </a:p>
      </dgm:t>
    </dgm:pt>
    <dgm:pt modelId="{B668FF6C-ADFE-4ECE-BA68-077D9F20E51C}" type="sibTrans" cxnId="{478C873A-335A-4E48-9EC3-CBAAEB97EE0C}">
      <dgm:prSet/>
      <dgm:spPr/>
      <dgm:t>
        <a:bodyPr/>
        <a:lstStyle/>
        <a:p>
          <a:endParaRPr lang="en-US"/>
        </a:p>
      </dgm:t>
    </dgm:pt>
    <dgm:pt modelId="{950C6BF8-6F65-41A0-BED2-79C9DB736035}">
      <dgm:prSet/>
      <dgm:spPr/>
      <dgm:t>
        <a:bodyPr/>
        <a:lstStyle/>
        <a:p>
          <a:r>
            <a:rPr lang="en-GB"/>
            <a:t>Further Involvement?</a:t>
          </a:r>
          <a:endParaRPr lang="en-US"/>
        </a:p>
      </dgm:t>
    </dgm:pt>
    <dgm:pt modelId="{A82A19A2-757F-44E2-8F98-B880728CF585}" type="parTrans" cxnId="{4908853F-130A-45AA-B7B8-0192753C8518}">
      <dgm:prSet/>
      <dgm:spPr/>
      <dgm:t>
        <a:bodyPr/>
        <a:lstStyle/>
        <a:p>
          <a:endParaRPr lang="en-US"/>
        </a:p>
      </dgm:t>
    </dgm:pt>
    <dgm:pt modelId="{2AEA9428-507D-44C5-81F9-65B7E811C2A3}" type="sibTrans" cxnId="{4908853F-130A-45AA-B7B8-0192753C8518}">
      <dgm:prSet/>
      <dgm:spPr/>
      <dgm:t>
        <a:bodyPr/>
        <a:lstStyle/>
        <a:p>
          <a:endParaRPr lang="en-US"/>
        </a:p>
      </dgm:t>
    </dgm:pt>
    <dgm:pt modelId="{188B8CC7-5041-43A9-9E14-22DBA484A8B5}">
      <dgm:prSet/>
      <dgm:spPr>
        <a:solidFill>
          <a:srgbClr val="0070C0"/>
        </a:solidFill>
      </dgm:spPr>
      <dgm:t>
        <a:bodyPr/>
        <a:lstStyle/>
        <a:p>
          <a:r>
            <a:rPr lang="en-GB"/>
            <a:t>Chat with CSP Chair Alex MacKenzie</a:t>
          </a:r>
          <a:endParaRPr lang="en-US"/>
        </a:p>
      </dgm:t>
    </dgm:pt>
    <dgm:pt modelId="{BB5BA447-49C7-44B5-A624-92032C7C0863}" type="parTrans" cxnId="{9EB688C7-768D-4FD9-8484-88AC1436CEA5}">
      <dgm:prSet/>
      <dgm:spPr/>
      <dgm:t>
        <a:bodyPr/>
        <a:lstStyle/>
        <a:p>
          <a:endParaRPr lang="en-US"/>
        </a:p>
      </dgm:t>
    </dgm:pt>
    <dgm:pt modelId="{04A44A40-296C-4E7E-9DBE-51F3303FC88D}" type="sibTrans" cxnId="{9EB688C7-768D-4FD9-8484-88AC1436CEA5}">
      <dgm:prSet/>
      <dgm:spPr/>
      <dgm:t>
        <a:bodyPr/>
        <a:lstStyle/>
        <a:p>
          <a:endParaRPr lang="en-US"/>
        </a:p>
      </dgm:t>
    </dgm:pt>
    <dgm:pt modelId="{B7FED3CE-A4FA-4C9E-B3D3-BAD57F459D46}">
      <dgm:prSet/>
      <dgm:spPr>
        <a:solidFill>
          <a:srgbClr val="92D050"/>
        </a:solidFill>
      </dgm:spPr>
      <dgm:t>
        <a:bodyPr/>
        <a:lstStyle/>
        <a:p>
          <a:r>
            <a:rPr lang="en-GB"/>
            <a:t>November 2021: Selected to Professional Committee of CSP </a:t>
          </a:r>
          <a:endParaRPr lang="en-US"/>
        </a:p>
      </dgm:t>
    </dgm:pt>
    <dgm:pt modelId="{054F5FAA-B17D-4B51-A07C-231619F53A5A}" type="parTrans" cxnId="{A7942009-A6CF-46B3-9B88-B0AF8CB6D3C1}">
      <dgm:prSet/>
      <dgm:spPr/>
      <dgm:t>
        <a:bodyPr/>
        <a:lstStyle/>
        <a:p>
          <a:endParaRPr lang="en-US"/>
        </a:p>
      </dgm:t>
    </dgm:pt>
    <dgm:pt modelId="{5AB22770-98E1-4D42-92E1-73E6EA68B030}" type="sibTrans" cxnId="{A7942009-A6CF-46B3-9B88-B0AF8CB6D3C1}">
      <dgm:prSet/>
      <dgm:spPr/>
      <dgm:t>
        <a:bodyPr/>
        <a:lstStyle/>
        <a:p>
          <a:endParaRPr lang="en-US"/>
        </a:p>
      </dgm:t>
    </dgm:pt>
    <dgm:pt modelId="{BBD40EB6-D20B-4FFD-9832-7281CDD51F63}">
      <dgm:prSet/>
      <dgm:spPr>
        <a:solidFill>
          <a:srgbClr val="FF0000"/>
        </a:solidFill>
      </dgm:spPr>
      <dgm:t>
        <a:bodyPr/>
        <a:lstStyle/>
        <a:p>
          <a:r>
            <a:rPr lang="en-GB" dirty="0"/>
            <a:t>Nov 2022: Elected to Council (2022-26) </a:t>
          </a:r>
          <a:endParaRPr lang="en-US" dirty="0"/>
        </a:p>
      </dgm:t>
    </dgm:pt>
    <dgm:pt modelId="{247FE682-A351-4B0A-AA99-BA8EEC314D59}" type="parTrans" cxnId="{475051D4-E916-46F1-87B9-F56289F160DA}">
      <dgm:prSet/>
      <dgm:spPr/>
      <dgm:t>
        <a:bodyPr/>
        <a:lstStyle/>
        <a:p>
          <a:endParaRPr lang="en-US"/>
        </a:p>
      </dgm:t>
    </dgm:pt>
    <dgm:pt modelId="{1321753F-427C-4A93-AF7C-8338359C5C6A}" type="sibTrans" cxnId="{475051D4-E916-46F1-87B9-F56289F160DA}">
      <dgm:prSet/>
      <dgm:spPr/>
      <dgm:t>
        <a:bodyPr/>
        <a:lstStyle/>
        <a:p>
          <a:endParaRPr lang="en-US"/>
        </a:p>
      </dgm:t>
    </dgm:pt>
    <dgm:pt modelId="{258E3A30-7C34-4CC5-86BC-0F36C33C0FC6}" type="pres">
      <dgm:prSet presAssocID="{F93CB070-FA56-4641-9BDC-46A0BD222EE4}" presName="linear" presStyleCnt="0">
        <dgm:presLayoutVars>
          <dgm:animLvl val="lvl"/>
          <dgm:resizeHandles val="exact"/>
        </dgm:presLayoutVars>
      </dgm:prSet>
      <dgm:spPr/>
    </dgm:pt>
    <dgm:pt modelId="{6A8E2638-64F8-442E-9A7B-40900A0C839E}" type="pres">
      <dgm:prSet presAssocID="{4501538F-F9BF-44B9-AAE2-DA4C8747C18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D2712BF-1E8A-4066-A5BC-086DE66E223B}" type="pres">
      <dgm:prSet presAssocID="{4501538F-F9BF-44B9-AAE2-DA4C8747C183}" presName="childText" presStyleLbl="revTx" presStyleIdx="0" presStyleCnt="1">
        <dgm:presLayoutVars>
          <dgm:bulletEnabled val="1"/>
        </dgm:presLayoutVars>
      </dgm:prSet>
      <dgm:spPr/>
    </dgm:pt>
    <dgm:pt modelId="{00B7DA4B-85F5-4F75-A918-687FED35E03C}" type="pres">
      <dgm:prSet presAssocID="{58BFCBD4-B4CE-4C23-93BD-D6A523358FA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FBB4869-6197-4D30-BB50-71D47DE8BC6F}" type="pres">
      <dgm:prSet presAssocID="{4FBC8969-6062-4831-BB50-B137764FCC6B}" presName="spacer" presStyleCnt="0"/>
      <dgm:spPr/>
    </dgm:pt>
    <dgm:pt modelId="{7EE548F8-824B-4E39-805B-EF1463BAEAD2}" type="pres">
      <dgm:prSet presAssocID="{19D09330-0DFB-4BAB-96CC-FE9FEE18681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BC7D0A0-6F0C-434E-998F-D1216DCA5084}" type="pres">
      <dgm:prSet presAssocID="{B668FF6C-ADFE-4ECE-BA68-077D9F20E51C}" presName="spacer" presStyleCnt="0"/>
      <dgm:spPr/>
    </dgm:pt>
    <dgm:pt modelId="{A3955670-4F0C-49EC-9675-5311FB738F64}" type="pres">
      <dgm:prSet presAssocID="{950C6BF8-6F65-41A0-BED2-79C9DB73603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C979243-FBA1-4CE1-9873-DF42F656D582}" type="pres">
      <dgm:prSet presAssocID="{2AEA9428-507D-44C5-81F9-65B7E811C2A3}" presName="spacer" presStyleCnt="0"/>
      <dgm:spPr/>
    </dgm:pt>
    <dgm:pt modelId="{51F88E8F-0C00-4A46-8072-C9064254728D}" type="pres">
      <dgm:prSet presAssocID="{188B8CC7-5041-43A9-9E14-22DBA484A8B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19DFE26-DED3-43B9-9EC0-27220E2362E2}" type="pres">
      <dgm:prSet presAssocID="{04A44A40-296C-4E7E-9DBE-51F3303FC88D}" presName="spacer" presStyleCnt="0"/>
      <dgm:spPr/>
    </dgm:pt>
    <dgm:pt modelId="{375D0C9A-9411-4556-8586-8BEECB54F6D5}" type="pres">
      <dgm:prSet presAssocID="{B7FED3CE-A4FA-4C9E-B3D3-BAD57F459D4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5B7158C-CCE4-4875-AEA3-4F8D9AF769DB}" type="pres">
      <dgm:prSet presAssocID="{5AB22770-98E1-4D42-92E1-73E6EA68B030}" presName="spacer" presStyleCnt="0"/>
      <dgm:spPr/>
    </dgm:pt>
    <dgm:pt modelId="{E57F2CC6-0240-4C7D-A4D4-0659AD2B7C46}" type="pres">
      <dgm:prSet presAssocID="{BBD40EB6-D20B-4FFD-9832-7281CDD51F6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7942009-A6CF-46B3-9B88-B0AF8CB6D3C1}" srcId="{F93CB070-FA56-4641-9BDC-46A0BD222EE4}" destId="{B7FED3CE-A4FA-4C9E-B3D3-BAD57F459D46}" srcOrd="5" destOrd="0" parTransId="{054F5FAA-B17D-4B51-A07C-231619F53A5A}" sibTransId="{5AB22770-98E1-4D42-92E1-73E6EA68B030}"/>
    <dgm:cxn modelId="{18760F16-18F9-4A87-95D1-900A7E91F3A8}" type="presOf" srcId="{96995D80-3526-4556-8D86-8E7F05DD6406}" destId="{FD2712BF-1E8A-4066-A5BC-086DE66E223B}" srcOrd="0" destOrd="0" presId="urn:microsoft.com/office/officeart/2005/8/layout/vList2"/>
    <dgm:cxn modelId="{34A1721C-D6E6-4820-8BF8-6FD7432E99B2}" type="presOf" srcId="{B7FED3CE-A4FA-4C9E-B3D3-BAD57F459D46}" destId="{375D0C9A-9411-4556-8586-8BEECB54F6D5}" srcOrd="0" destOrd="0" presId="urn:microsoft.com/office/officeart/2005/8/layout/vList2"/>
    <dgm:cxn modelId="{9F830F39-2515-47DF-BEC6-50D3CD231CC7}" type="presOf" srcId="{950C6BF8-6F65-41A0-BED2-79C9DB736035}" destId="{A3955670-4F0C-49EC-9675-5311FB738F64}" srcOrd="0" destOrd="0" presId="urn:microsoft.com/office/officeart/2005/8/layout/vList2"/>
    <dgm:cxn modelId="{478C873A-335A-4E48-9EC3-CBAAEB97EE0C}" srcId="{F93CB070-FA56-4641-9BDC-46A0BD222EE4}" destId="{19D09330-0DFB-4BAB-96CC-FE9FEE186811}" srcOrd="2" destOrd="0" parTransId="{1438ECA4-366F-4AE7-ACC6-46C9EA63CB59}" sibTransId="{B668FF6C-ADFE-4ECE-BA68-077D9F20E51C}"/>
    <dgm:cxn modelId="{4908853F-130A-45AA-B7B8-0192753C8518}" srcId="{F93CB070-FA56-4641-9BDC-46A0BD222EE4}" destId="{950C6BF8-6F65-41A0-BED2-79C9DB736035}" srcOrd="3" destOrd="0" parTransId="{A82A19A2-757F-44E2-8F98-B880728CF585}" sibTransId="{2AEA9428-507D-44C5-81F9-65B7E811C2A3}"/>
    <dgm:cxn modelId="{9C32105D-6D05-4EB6-A0E5-373FB8BD3228}" type="presOf" srcId="{BBD40EB6-D20B-4FFD-9832-7281CDD51F63}" destId="{E57F2CC6-0240-4C7D-A4D4-0659AD2B7C46}" srcOrd="0" destOrd="0" presId="urn:microsoft.com/office/officeart/2005/8/layout/vList2"/>
    <dgm:cxn modelId="{81E1D24D-B550-4FC2-85A8-FDC26B21D1BF}" type="presOf" srcId="{58BFCBD4-B4CE-4C23-93BD-D6A523358FA8}" destId="{00B7DA4B-85F5-4F75-A918-687FED35E03C}" srcOrd="0" destOrd="0" presId="urn:microsoft.com/office/officeart/2005/8/layout/vList2"/>
    <dgm:cxn modelId="{462EE475-6811-42D5-A645-29B460EF096A}" srcId="{F93CB070-FA56-4641-9BDC-46A0BD222EE4}" destId="{4501538F-F9BF-44B9-AAE2-DA4C8747C183}" srcOrd="0" destOrd="0" parTransId="{EA4A0B19-51EE-4220-BC91-D69C337E21EF}" sibTransId="{AB3737A8-7B47-4D98-ADDC-E4A20B772913}"/>
    <dgm:cxn modelId="{2B50C7AE-667F-430C-BB84-BFA9716A98DB}" type="presOf" srcId="{188B8CC7-5041-43A9-9E14-22DBA484A8B5}" destId="{51F88E8F-0C00-4A46-8072-C9064254728D}" srcOrd="0" destOrd="0" presId="urn:microsoft.com/office/officeart/2005/8/layout/vList2"/>
    <dgm:cxn modelId="{6EDBF4C6-E257-4BF2-AA35-DF8204F6D963}" type="presOf" srcId="{19D09330-0DFB-4BAB-96CC-FE9FEE186811}" destId="{7EE548F8-824B-4E39-805B-EF1463BAEAD2}" srcOrd="0" destOrd="0" presId="urn:microsoft.com/office/officeart/2005/8/layout/vList2"/>
    <dgm:cxn modelId="{9EB688C7-768D-4FD9-8484-88AC1436CEA5}" srcId="{F93CB070-FA56-4641-9BDC-46A0BD222EE4}" destId="{188B8CC7-5041-43A9-9E14-22DBA484A8B5}" srcOrd="4" destOrd="0" parTransId="{BB5BA447-49C7-44B5-A624-92032C7C0863}" sibTransId="{04A44A40-296C-4E7E-9DBE-51F3303FC88D}"/>
    <dgm:cxn modelId="{4C5222C9-50EE-448F-BF89-E6FEE1374115}" srcId="{4501538F-F9BF-44B9-AAE2-DA4C8747C183}" destId="{A26BB763-4235-4DD4-9FD1-4FB98EC38B2D}" srcOrd="1" destOrd="0" parTransId="{85529F3C-AF43-4911-B253-48732C6AB59D}" sibTransId="{B0204A91-BA72-42A9-926B-225CF4DA5974}"/>
    <dgm:cxn modelId="{AE7CE1D2-FABA-4E07-B6D3-479244D737A4}" type="presOf" srcId="{F93CB070-FA56-4641-9BDC-46A0BD222EE4}" destId="{258E3A30-7C34-4CC5-86BC-0F36C33C0FC6}" srcOrd="0" destOrd="0" presId="urn:microsoft.com/office/officeart/2005/8/layout/vList2"/>
    <dgm:cxn modelId="{475051D4-E916-46F1-87B9-F56289F160DA}" srcId="{F93CB070-FA56-4641-9BDC-46A0BD222EE4}" destId="{BBD40EB6-D20B-4FFD-9832-7281CDD51F63}" srcOrd="6" destOrd="0" parTransId="{247FE682-A351-4B0A-AA99-BA8EEC314D59}" sibTransId="{1321753F-427C-4A93-AF7C-8338359C5C6A}"/>
    <dgm:cxn modelId="{034E00E1-44F0-419B-9014-B5AF19536F8E}" type="presOf" srcId="{A26BB763-4235-4DD4-9FD1-4FB98EC38B2D}" destId="{FD2712BF-1E8A-4066-A5BC-086DE66E223B}" srcOrd="0" destOrd="1" presId="urn:microsoft.com/office/officeart/2005/8/layout/vList2"/>
    <dgm:cxn modelId="{83F6F9EE-9083-45DE-80EF-174C3A8371AA}" srcId="{4501538F-F9BF-44B9-AAE2-DA4C8747C183}" destId="{96995D80-3526-4556-8D86-8E7F05DD6406}" srcOrd="0" destOrd="0" parTransId="{CCCFE5AF-A068-44D2-B068-30E402C35C0E}" sibTransId="{46FB6F84-94B7-48AE-9F82-88E29536B4FF}"/>
    <dgm:cxn modelId="{8D95D8F9-E09A-4D33-A8D8-2B01731277D9}" srcId="{F93CB070-FA56-4641-9BDC-46A0BD222EE4}" destId="{58BFCBD4-B4CE-4C23-93BD-D6A523358FA8}" srcOrd="1" destOrd="0" parTransId="{78F076CB-16F2-4425-A2E5-1E8ADEBF4047}" sibTransId="{4FBC8969-6062-4831-BB50-B137764FCC6B}"/>
    <dgm:cxn modelId="{6A7D56FC-6465-45D5-B45C-B4CBA4B9173C}" type="presOf" srcId="{4501538F-F9BF-44B9-AAE2-DA4C8747C183}" destId="{6A8E2638-64F8-442E-9A7B-40900A0C839E}" srcOrd="0" destOrd="0" presId="urn:microsoft.com/office/officeart/2005/8/layout/vList2"/>
    <dgm:cxn modelId="{BAFEF112-5D7E-45A5-B6A3-56150E50F9F3}" type="presParOf" srcId="{258E3A30-7C34-4CC5-86BC-0F36C33C0FC6}" destId="{6A8E2638-64F8-442E-9A7B-40900A0C839E}" srcOrd="0" destOrd="0" presId="urn:microsoft.com/office/officeart/2005/8/layout/vList2"/>
    <dgm:cxn modelId="{4CECF033-480B-437C-819B-BB00CD04B784}" type="presParOf" srcId="{258E3A30-7C34-4CC5-86BC-0F36C33C0FC6}" destId="{FD2712BF-1E8A-4066-A5BC-086DE66E223B}" srcOrd="1" destOrd="0" presId="urn:microsoft.com/office/officeart/2005/8/layout/vList2"/>
    <dgm:cxn modelId="{6B1ECE57-55CD-4D19-9E4F-E498B908AD51}" type="presParOf" srcId="{258E3A30-7C34-4CC5-86BC-0F36C33C0FC6}" destId="{00B7DA4B-85F5-4F75-A918-687FED35E03C}" srcOrd="2" destOrd="0" presId="urn:microsoft.com/office/officeart/2005/8/layout/vList2"/>
    <dgm:cxn modelId="{8562DC79-3DD1-4E74-9713-E8A6CEE40404}" type="presParOf" srcId="{258E3A30-7C34-4CC5-86BC-0F36C33C0FC6}" destId="{7FBB4869-6197-4D30-BB50-71D47DE8BC6F}" srcOrd="3" destOrd="0" presId="urn:microsoft.com/office/officeart/2005/8/layout/vList2"/>
    <dgm:cxn modelId="{B42172D3-F458-4E2A-B3EF-4D8DAB80B75D}" type="presParOf" srcId="{258E3A30-7C34-4CC5-86BC-0F36C33C0FC6}" destId="{7EE548F8-824B-4E39-805B-EF1463BAEAD2}" srcOrd="4" destOrd="0" presId="urn:microsoft.com/office/officeart/2005/8/layout/vList2"/>
    <dgm:cxn modelId="{7E6EBC24-7BBF-4E5A-89B4-81855E9274DF}" type="presParOf" srcId="{258E3A30-7C34-4CC5-86BC-0F36C33C0FC6}" destId="{CBC7D0A0-6F0C-434E-998F-D1216DCA5084}" srcOrd="5" destOrd="0" presId="urn:microsoft.com/office/officeart/2005/8/layout/vList2"/>
    <dgm:cxn modelId="{11496B66-00F8-49D5-A3F8-0D9DEDCE4AB0}" type="presParOf" srcId="{258E3A30-7C34-4CC5-86BC-0F36C33C0FC6}" destId="{A3955670-4F0C-49EC-9675-5311FB738F64}" srcOrd="6" destOrd="0" presId="urn:microsoft.com/office/officeart/2005/8/layout/vList2"/>
    <dgm:cxn modelId="{0BA1ACE6-1045-4777-A29C-158FA0EB2D29}" type="presParOf" srcId="{258E3A30-7C34-4CC5-86BC-0F36C33C0FC6}" destId="{2C979243-FBA1-4CE1-9873-DF42F656D582}" srcOrd="7" destOrd="0" presId="urn:microsoft.com/office/officeart/2005/8/layout/vList2"/>
    <dgm:cxn modelId="{7BB92DF5-6A5D-4289-ABB6-CEBCD3097A63}" type="presParOf" srcId="{258E3A30-7C34-4CC5-86BC-0F36C33C0FC6}" destId="{51F88E8F-0C00-4A46-8072-C9064254728D}" srcOrd="8" destOrd="0" presId="urn:microsoft.com/office/officeart/2005/8/layout/vList2"/>
    <dgm:cxn modelId="{D6C1BCA9-8DB7-498A-B8D5-8316CFD012DD}" type="presParOf" srcId="{258E3A30-7C34-4CC5-86BC-0F36C33C0FC6}" destId="{919DFE26-DED3-43B9-9EC0-27220E2362E2}" srcOrd="9" destOrd="0" presId="urn:microsoft.com/office/officeart/2005/8/layout/vList2"/>
    <dgm:cxn modelId="{D6B4426E-74B4-4074-BE74-19BBF6938586}" type="presParOf" srcId="{258E3A30-7C34-4CC5-86BC-0F36C33C0FC6}" destId="{375D0C9A-9411-4556-8586-8BEECB54F6D5}" srcOrd="10" destOrd="0" presId="urn:microsoft.com/office/officeart/2005/8/layout/vList2"/>
    <dgm:cxn modelId="{25002607-9560-4719-A45D-4EF99954BD1A}" type="presParOf" srcId="{258E3A30-7C34-4CC5-86BC-0F36C33C0FC6}" destId="{C5B7158C-CCE4-4875-AEA3-4F8D9AF769DB}" srcOrd="11" destOrd="0" presId="urn:microsoft.com/office/officeart/2005/8/layout/vList2"/>
    <dgm:cxn modelId="{3BF48BAB-F31C-4BF0-95AE-824E6D040594}" type="presParOf" srcId="{258E3A30-7C34-4CC5-86BC-0F36C33C0FC6}" destId="{E57F2CC6-0240-4C7D-A4D4-0659AD2B7C46}" srcOrd="12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7AF8EE-991A-4FC3-8F19-BEE5C821E6F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C5636D-3550-4998-915A-6C9B3FDFCCCA}">
      <dgm:prSet custT="1"/>
      <dgm:spPr/>
      <dgm:t>
        <a:bodyPr/>
        <a:lstStyle/>
        <a:p>
          <a:r>
            <a:rPr lang="en-GB" sz="4000" dirty="0"/>
            <a:t>Profession of Physiotherapy- </a:t>
          </a:r>
          <a:br>
            <a:rPr lang="en-GB" sz="4000" dirty="0"/>
          </a:br>
          <a:r>
            <a:rPr lang="en-GB" sz="2800" dirty="0"/>
            <a:t>Nominal fees</a:t>
          </a:r>
          <a:br>
            <a:rPr lang="en-GB" sz="2800" dirty="0"/>
          </a:br>
          <a:r>
            <a:rPr lang="en-GB" sz="2800" dirty="0"/>
            <a:t>Opportunity to Support my family </a:t>
          </a:r>
          <a:endParaRPr lang="en-US" sz="2800" dirty="0"/>
        </a:p>
      </dgm:t>
    </dgm:pt>
    <dgm:pt modelId="{6AC476BB-1A1D-4DFC-BDA0-81B0019A22B1}" type="parTrans" cxnId="{B4AAB616-03A7-4E4C-A76A-B76BEC5505F0}">
      <dgm:prSet/>
      <dgm:spPr/>
      <dgm:t>
        <a:bodyPr/>
        <a:lstStyle/>
        <a:p>
          <a:endParaRPr lang="en-US"/>
        </a:p>
      </dgm:t>
    </dgm:pt>
    <dgm:pt modelId="{8F855FB0-3648-463B-A0FC-8619640EDB9D}" type="sibTrans" cxnId="{B4AAB616-03A7-4E4C-A76A-B76BEC5505F0}">
      <dgm:prSet/>
      <dgm:spPr/>
      <dgm:t>
        <a:bodyPr/>
        <a:lstStyle/>
        <a:p>
          <a:endParaRPr lang="en-US"/>
        </a:p>
      </dgm:t>
    </dgm:pt>
    <dgm:pt modelId="{A0605670-0C5F-4545-9B31-6F828F551FB5}">
      <dgm:prSet custT="1"/>
      <dgm:spPr>
        <a:solidFill>
          <a:srgbClr val="002060"/>
        </a:solidFill>
      </dgm:spPr>
      <dgm:t>
        <a:bodyPr/>
        <a:lstStyle/>
        <a:p>
          <a:r>
            <a:rPr lang="en-GB" sz="4800" dirty="0"/>
            <a:t>NHS</a:t>
          </a:r>
          <a:endParaRPr lang="en-US" sz="4800" dirty="0"/>
        </a:p>
      </dgm:t>
    </dgm:pt>
    <dgm:pt modelId="{91BBB320-0EAE-4493-BEAA-7407CA7427E3}" type="parTrans" cxnId="{5570771C-87B7-412A-A66D-C23FFA999CDA}">
      <dgm:prSet/>
      <dgm:spPr/>
      <dgm:t>
        <a:bodyPr/>
        <a:lstStyle/>
        <a:p>
          <a:endParaRPr lang="en-US"/>
        </a:p>
      </dgm:t>
    </dgm:pt>
    <dgm:pt modelId="{6D3372E2-7139-45B9-A254-B3BC9945705F}" type="sibTrans" cxnId="{5570771C-87B7-412A-A66D-C23FFA999CDA}">
      <dgm:prSet/>
      <dgm:spPr/>
      <dgm:t>
        <a:bodyPr/>
        <a:lstStyle/>
        <a:p>
          <a:endParaRPr lang="en-US"/>
        </a:p>
      </dgm:t>
    </dgm:pt>
    <dgm:pt modelId="{1B2D31DA-5599-4728-9170-FCFB5BB9EB1C}">
      <dgm:prSet custT="1"/>
      <dgm:spPr>
        <a:solidFill>
          <a:srgbClr val="7030A0"/>
        </a:solidFill>
      </dgm:spPr>
      <dgm:t>
        <a:bodyPr/>
        <a:lstStyle/>
        <a:p>
          <a:r>
            <a:rPr lang="en-GB" sz="3800" dirty="0"/>
            <a:t>This country- </a:t>
          </a:r>
        </a:p>
        <a:p>
          <a:r>
            <a:rPr lang="en-GB" sz="2800" dirty="0"/>
            <a:t>Multiple schools- 8 in 14 years</a:t>
          </a:r>
        </a:p>
        <a:p>
          <a:r>
            <a:rPr lang="en-GB" sz="2800" dirty="0"/>
            <a:t>As a family we had no hope</a:t>
          </a:r>
          <a:endParaRPr lang="en-US" sz="2800" dirty="0"/>
        </a:p>
      </dgm:t>
    </dgm:pt>
    <dgm:pt modelId="{FA85733F-A6AB-45E4-8537-887AD110CE08}" type="parTrans" cxnId="{92F0A157-90BD-4F74-8385-BF1D7008D36E}">
      <dgm:prSet/>
      <dgm:spPr/>
      <dgm:t>
        <a:bodyPr/>
        <a:lstStyle/>
        <a:p>
          <a:endParaRPr lang="en-US"/>
        </a:p>
      </dgm:t>
    </dgm:pt>
    <dgm:pt modelId="{7DA83AB1-320C-4C9C-B3F7-B4AE865BEC7E}" type="sibTrans" cxnId="{92F0A157-90BD-4F74-8385-BF1D7008D36E}">
      <dgm:prSet/>
      <dgm:spPr/>
      <dgm:t>
        <a:bodyPr/>
        <a:lstStyle/>
        <a:p>
          <a:endParaRPr lang="en-US"/>
        </a:p>
      </dgm:t>
    </dgm:pt>
    <dgm:pt modelId="{8CC63045-A33F-4626-964B-8196B193D493}" type="pres">
      <dgm:prSet presAssocID="{B17AF8EE-991A-4FC3-8F19-BEE5C821E6F6}" presName="linear" presStyleCnt="0">
        <dgm:presLayoutVars>
          <dgm:animLvl val="lvl"/>
          <dgm:resizeHandles val="exact"/>
        </dgm:presLayoutVars>
      </dgm:prSet>
      <dgm:spPr/>
    </dgm:pt>
    <dgm:pt modelId="{0C7233CC-CF2A-4C7B-BACC-F6B69633E659}" type="pres">
      <dgm:prSet presAssocID="{31C5636D-3550-4998-915A-6C9B3FDFCCCA}" presName="parentText" presStyleLbl="node1" presStyleIdx="0" presStyleCnt="3" custLinFactY="225" custLinFactNeighborX="135" custLinFactNeighborY="100000">
        <dgm:presLayoutVars>
          <dgm:chMax val="0"/>
          <dgm:bulletEnabled val="1"/>
        </dgm:presLayoutVars>
      </dgm:prSet>
      <dgm:spPr/>
    </dgm:pt>
    <dgm:pt modelId="{96E82A62-4882-416C-ACB1-8C6CB9CD52E6}" type="pres">
      <dgm:prSet presAssocID="{8F855FB0-3648-463B-A0FC-8619640EDB9D}" presName="spacer" presStyleCnt="0"/>
      <dgm:spPr/>
    </dgm:pt>
    <dgm:pt modelId="{CF5C4736-C51E-4BCC-BB4C-D14BDFFDA6D7}" type="pres">
      <dgm:prSet presAssocID="{A0605670-0C5F-4545-9B31-6F828F551F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39C318-FF8F-42A4-910F-4F1B93E3D35D}" type="pres">
      <dgm:prSet presAssocID="{6D3372E2-7139-45B9-A254-B3BC9945705F}" presName="spacer" presStyleCnt="0"/>
      <dgm:spPr/>
    </dgm:pt>
    <dgm:pt modelId="{3D4BCD71-45DC-4BAA-B0B5-F9F30FF69742}" type="pres">
      <dgm:prSet presAssocID="{1B2D31DA-5599-4728-9170-FCFB5BB9EB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AAB616-03A7-4E4C-A76A-B76BEC5505F0}" srcId="{B17AF8EE-991A-4FC3-8F19-BEE5C821E6F6}" destId="{31C5636D-3550-4998-915A-6C9B3FDFCCCA}" srcOrd="0" destOrd="0" parTransId="{6AC476BB-1A1D-4DFC-BDA0-81B0019A22B1}" sibTransId="{8F855FB0-3648-463B-A0FC-8619640EDB9D}"/>
    <dgm:cxn modelId="{910B9D18-A832-47AD-B070-73C83DE87404}" type="presOf" srcId="{A0605670-0C5F-4545-9B31-6F828F551FB5}" destId="{CF5C4736-C51E-4BCC-BB4C-D14BDFFDA6D7}" srcOrd="0" destOrd="0" presId="urn:microsoft.com/office/officeart/2005/8/layout/vList2"/>
    <dgm:cxn modelId="{5570771C-87B7-412A-A66D-C23FFA999CDA}" srcId="{B17AF8EE-991A-4FC3-8F19-BEE5C821E6F6}" destId="{A0605670-0C5F-4545-9B31-6F828F551FB5}" srcOrd="1" destOrd="0" parTransId="{91BBB320-0EAE-4493-BEAA-7407CA7427E3}" sibTransId="{6D3372E2-7139-45B9-A254-B3BC9945705F}"/>
    <dgm:cxn modelId="{3D9E012A-0547-49CE-8EB8-85098708AD34}" type="presOf" srcId="{B17AF8EE-991A-4FC3-8F19-BEE5C821E6F6}" destId="{8CC63045-A33F-4626-964B-8196B193D493}" srcOrd="0" destOrd="0" presId="urn:microsoft.com/office/officeart/2005/8/layout/vList2"/>
    <dgm:cxn modelId="{9317BA2A-9FD7-4290-B169-ECAE9DF928E1}" type="presOf" srcId="{31C5636D-3550-4998-915A-6C9B3FDFCCCA}" destId="{0C7233CC-CF2A-4C7B-BACC-F6B69633E659}" srcOrd="0" destOrd="0" presId="urn:microsoft.com/office/officeart/2005/8/layout/vList2"/>
    <dgm:cxn modelId="{92F0A157-90BD-4F74-8385-BF1D7008D36E}" srcId="{B17AF8EE-991A-4FC3-8F19-BEE5C821E6F6}" destId="{1B2D31DA-5599-4728-9170-FCFB5BB9EB1C}" srcOrd="2" destOrd="0" parTransId="{FA85733F-A6AB-45E4-8537-887AD110CE08}" sibTransId="{7DA83AB1-320C-4C9C-B3F7-B4AE865BEC7E}"/>
    <dgm:cxn modelId="{1EA791B0-39E8-4ADF-ABD3-F0FF9FFC4FDB}" type="presOf" srcId="{1B2D31DA-5599-4728-9170-FCFB5BB9EB1C}" destId="{3D4BCD71-45DC-4BAA-B0B5-F9F30FF69742}" srcOrd="0" destOrd="0" presId="urn:microsoft.com/office/officeart/2005/8/layout/vList2"/>
    <dgm:cxn modelId="{240C64BC-F5CE-4DB1-A45D-73EAD109A1AE}" type="presParOf" srcId="{8CC63045-A33F-4626-964B-8196B193D493}" destId="{0C7233CC-CF2A-4C7B-BACC-F6B69633E659}" srcOrd="0" destOrd="0" presId="urn:microsoft.com/office/officeart/2005/8/layout/vList2"/>
    <dgm:cxn modelId="{35635928-8C0E-45F1-ADDE-2D31E9904BDB}" type="presParOf" srcId="{8CC63045-A33F-4626-964B-8196B193D493}" destId="{96E82A62-4882-416C-ACB1-8C6CB9CD52E6}" srcOrd="1" destOrd="0" presId="urn:microsoft.com/office/officeart/2005/8/layout/vList2"/>
    <dgm:cxn modelId="{C4C4F6B7-F750-4A8B-9BAF-926297F15938}" type="presParOf" srcId="{8CC63045-A33F-4626-964B-8196B193D493}" destId="{CF5C4736-C51E-4BCC-BB4C-D14BDFFDA6D7}" srcOrd="2" destOrd="0" presId="urn:microsoft.com/office/officeart/2005/8/layout/vList2"/>
    <dgm:cxn modelId="{85220A6E-4012-4327-97F1-1D006DE4AF99}" type="presParOf" srcId="{8CC63045-A33F-4626-964B-8196B193D493}" destId="{1739C318-FF8F-42A4-910F-4F1B93E3D35D}" srcOrd="3" destOrd="0" presId="urn:microsoft.com/office/officeart/2005/8/layout/vList2"/>
    <dgm:cxn modelId="{ABA324D0-9853-41FC-B492-5DB4A8C79F47}" type="presParOf" srcId="{8CC63045-A33F-4626-964B-8196B193D493}" destId="{3D4BCD71-45DC-4BAA-B0B5-F9F30FF697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DBB9D-7B4B-47F0-A2B2-EF15A31DE837}">
      <dsp:nvSpPr>
        <dsp:cNvPr id="0" name=""/>
        <dsp:cNvSpPr/>
      </dsp:nvSpPr>
      <dsp:spPr>
        <a:xfrm>
          <a:off x="0" y="262586"/>
          <a:ext cx="3640335" cy="25558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Clinical Lead Therapist and Senior Commissioning Manager in Rehabilitation </a:t>
          </a:r>
          <a:br>
            <a:rPr lang="en-GB" sz="2100" kern="1200" dirty="0"/>
          </a:br>
          <a:r>
            <a:rPr lang="en-GB" sz="2100" kern="1200" dirty="0"/>
            <a:t>at </a:t>
          </a:r>
          <a:br>
            <a:rPr lang="en-GB" sz="2100" kern="1200" dirty="0"/>
          </a:br>
          <a:r>
            <a:rPr lang="en-GB" sz="2100" kern="1200" dirty="0"/>
            <a:t>NHS Gloucestershire ICB</a:t>
          </a:r>
          <a:endParaRPr lang="en-US" sz="2100" kern="1200" dirty="0"/>
        </a:p>
      </dsp:txBody>
      <dsp:txXfrm>
        <a:off x="0" y="262586"/>
        <a:ext cx="3640335" cy="2555865"/>
      </dsp:txXfrm>
    </dsp:sp>
    <dsp:sp modelId="{BAC79FF5-D6D0-4E9F-8D24-C7E61D5B3B9C}">
      <dsp:nvSpPr>
        <dsp:cNvPr id="0" name=""/>
        <dsp:cNvSpPr/>
      </dsp:nvSpPr>
      <dsp:spPr>
        <a:xfrm>
          <a:off x="4004369" y="253063"/>
          <a:ext cx="3640335" cy="257491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Elected Council Member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at the CSP (2022-26)</a:t>
          </a:r>
          <a:endParaRPr lang="en-US" sz="2100" kern="1200" dirty="0"/>
        </a:p>
      </dsp:txBody>
      <dsp:txXfrm>
        <a:off x="4004369" y="253063"/>
        <a:ext cx="3640335" cy="2574911"/>
      </dsp:txXfrm>
    </dsp:sp>
    <dsp:sp modelId="{5EBFD6F6-6F0A-44D5-AB09-C885BB996FC1}">
      <dsp:nvSpPr>
        <dsp:cNvPr id="0" name=""/>
        <dsp:cNvSpPr/>
      </dsp:nvSpPr>
      <dsp:spPr>
        <a:xfrm>
          <a:off x="8008739" y="272120"/>
          <a:ext cx="3640335" cy="25367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Elected Public Governor at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Oxford Health NHS FT (2022-25)    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-Chair of </a:t>
          </a:r>
          <a:r>
            <a:rPr lang="en-GB" sz="2100" b="0" i="0" kern="1200" dirty="0"/>
            <a:t>Safety &amp; Clinical Effectiveness Sub-group</a:t>
          </a:r>
          <a:br>
            <a:rPr lang="en-GB" sz="2100" b="0" i="0" kern="1200" dirty="0"/>
          </a:br>
          <a:r>
            <a:rPr lang="en-GB" sz="2100" b="0" i="0" kern="1200" dirty="0"/>
            <a:t>-Member of staff experience group</a:t>
          </a:r>
        </a:p>
      </dsp:txBody>
      <dsp:txXfrm>
        <a:off x="8008739" y="272120"/>
        <a:ext cx="3640335" cy="2536797"/>
      </dsp:txXfrm>
    </dsp:sp>
    <dsp:sp modelId="{70190A1F-D1D6-47E7-A490-6935639B1809}">
      <dsp:nvSpPr>
        <dsp:cNvPr id="0" name=""/>
        <dsp:cNvSpPr/>
      </dsp:nvSpPr>
      <dsp:spPr>
        <a:xfrm>
          <a:off x="1983145" y="3445072"/>
          <a:ext cx="3640335" cy="2184201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Deputy Chair of CAHPO BAME Strategic Advisory Group</a:t>
          </a:r>
          <a:endParaRPr lang="en-US" sz="2100" kern="1200" dirty="0"/>
        </a:p>
      </dsp:txBody>
      <dsp:txXfrm>
        <a:off x="1983145" y="3445072"/>
        <a:ext cx="3640335" cy="2184201"/>
      </dsp:txXfrm>
    </dsp:sp>
    <dsp:sp modelId="{023E8AF8-79E4-40C7-9F36-62939A673DCB}">
      <dsp:nvSpPr>
        <dsp:cNvPr id="0" name=""/>
        <dsp:cNvSpPr/>
      </dsp:nvSpPr>
      <dsp:spPr>
        <a:xfrm>
          <a:off x="6054206" y="3445072"/>
          <a:ext cx="3640335" cy="218420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Husband to a Senior Researcher in Physiotherapy </a:t>
          </a:r>
          <a:br>
            <a:rPr lang="en-GB" sz="2100" kern="1200" dirty="0"/>
          </a:br>
          <a:r>
            <a:rPr lang="en-GB" sz="2100" kern="1200" dirty="0"/>
            <a:t>and </a:t>
          </a:r>
          <a:br>
            <a:rPr lang="en-GB" sz="2100" kern="1200" dirty="0"/>
          </a:br>
          <a:r>
            <a:rPr lang="en-GB" sz="2100" kern="1200" dirty="0"/>
            <a:t>Father to a son with Autism and </a:t>
          </a:r>
          <a:br>
            <a:rPr lang="en-GB" sz="2100" kern="1200" dirty="0"/>
          </a:br>
          <a:r>
            <a:rPr lang="en-GB" sz="2100" kern="1200" dirty="0"/>
            <a:t>Learning disabilities</a:t>
          </a:r>
          <a:endParaRPr lang="en-US" sz="2100" kern="1200" dirty="0"/>
        </a:p>
      </dsp:txBody>
      <dsp:txXfrm>
        <a:off x="6054206" y="3445072"/>
        <a:ext cx="3640335" cy="2184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A56FA-5F32-4743-8BB9-72F3614A4F57}">
      <dsp:nvSpPr>
        <dsp:cNvPr id="0" name=""/>
        <dsp:cNvSpPr/>
      </dsp:nvSpPr>
      <dsp:spPr>
        <a:xfrm>
          <a:off x="0" y="38076"/>
          <a:ext cx="11763375" cy="86346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Jan 98- Lecturer in Physiotherapy and Senior Physiotherapist</a:t>
          </a:r>
          <a:endParaRPr lang="en-US" sz="3600" kern="1200" dirty="0"/>
        </a:p>
      </dsp:txBody>
      <dsp:txXfrm>
        <a:off x="42151" y="80227"/>
        <a:ext cx="11679073" cy="779158"/>
      </dsp:txXfrm>
    </dsp:sp>
    <dsp:sp modelId="{FC7700A6-954C-4AF5-BCA0-6D1E70DC5544}">
      <dsp:nvSpPr>
        <dsp:cNvPr id="0" name=""/>
        <dsp:cNvSpPr/>
      </dsp:nvSpPr>
      <dsp:spPr>
        <a:xfrm>
          <a:off x="0" y="1005216"/>
          <a:ext cx="11763375" cy="86346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July 98- MPT Entrance Exam</a:t>
          </a:r>
          <a:endParaRPr lang="en-US" sz="3600" kern="1200"/>
        </a:p>
      </dsp:txBody>
      <dsp:txXfrm>
        <a:off x="42151" y="1047367"/>
        <a:ext cx="11679073" cy="779158"/>
      </dsp:txXfrm>
    </dsp:sp>
    <dsp:sp modelId="{D0FE8934-77EF-440E-A871-9968C488E546}">
      <dsp:nvSpPr>
        <dsp:cNvPr id="0" name=""/>
        <dsp:cNvSpPr/>
      </dsp:nvSpPr>
      <dsp:spPr>
        <a:xfrm>
          <a:off x="0" y="1972357"/>
          <a:ext cx="11763375" cy="86346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March 99- Vice Principal and Chief Physiotherapist </a:t>
          </a:r>
          <a:endParaRPr lang="en-US" sz="3600" kern="1200"/>
        </a:p>
      </dsp:txBody>
      <dsp:txXfrm>
        <a:off x="42151" y="2014508"/>
        <a:ext cx="11679073" cy="779158"/>
      </dsp:txXfrm>
    </dsp:sp>
    <dsp:sp modelId="{BE24A8F6-8845-4454-8859-4ADD6F66573D}">
      <dsp:nvSpPr>
        <dsp:cNvPr id="0" name=""/>
        <dsp:cNvSpPr/>
      </dsp:nvSpPr>
      <dsp:spPr>
        <a:xfrm>
          <a:off x="0" y="2939496"/>
          <a:ext cx="11763375" cy="86346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Significant responsibilities in a sensitive environment </a:t>
          </a:r>
          <a:endParaRPr lang="en-US" sz="3600" kern="1200"/>
        </a:p>
      </dsp:txBody>
      <dsp:txXfrm>
        <a:off x="42151" y="2981647"/>
        <a:ext cx="11679073" cy="779158"/>
      </dsp:txXfrm>
    </dsp:sp>
    <dsp:sp modelId="{AB31E955-2FBA-48A7-B0CF-B6D57973194D}">
      <dsp:nvSpPr>
        <dsp:cNvPr id="0" name=""/>
        <dsp:cNvSpPr/>
      </dsp:nvSpPr>
      <dsp:spPr>
        <a:xfrm>
          <a:off x="0" y="3906636"/>
          <a:ext cx="11763375" cy="863460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Learning on the job</a:t>
          </a:r>
          <a:endParaRPr lang="en-US" sz="3600" kern="1200"/>
        </a:p>
      </dsp:txBody>
      <dsp:txXfrm>
        <a:off x="42151" y="3948787"/>
        <a:ext cx="11679073" cy="779158"/>
      </dsp:txXfrm>
    </dsp:sp>
    <dsp:sp modelId="{F7E4D564-AF8C-458B-82F6-2A27345E5952}">
      <dsp:nvSpPr>
        <dsp:cNvPr id="0" name=""/>
        <dsp:cNvSpPr/>
      </dsp:nvSpPr>
      <dsp:spPr>
        <a:xfrm>
          <a:off x="0" y="4873777"/>
          <a:ext cx="11763375" cy="863460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Made plenty of mistakes- Balancing act</a:t>
          </a:r>
          <a:endParaRPr lang="en-US" sz="3600" kern="1200"/>
        </a:p>
      </dsp:txBody>
      <dsp:txXfrm>
        <a:off x="42151" y="4915928"/>
        <a:ext cx="11679073" cy="779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CF5F3-5994-410F-8973-4FAACC7FDB48}">
      <dsp:nvSpPr>
        <dsp:cNvPr id="0" name=""/>
        <dsp:cNvSpPr/>
      </dsp:nvSpPr>
      <dsp:spPr>
        <a:xfrm>
          <a:off x="3474" y="863561"/>
          <a:ext cx="2756203" cy="16537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Principal and Chief Physiotherapist </a:t>
          </a:r>
          <a:endParaRPr lang="en-US" sz="3100" kern="1200"/>
        </a:p>
      </dsp:txBody>
      <dsp:txXfrm>
        <a:off x="3474" y="863561"/>
        <a:ext cx="2756203" cy="1653722"/>
      </dsp:txXfrm>
    </dsp:sp>
    <dsp:sp modelId="{A2E49E2B-52F5-45C4-AF77-AF7392013F18}">
      <dsp:nvSpPr>
        <dsp:cNvPr id="0" name=""/>
        <dsp:cNvSpPr/>
      </dsp:nvSpPr>
      <dsp:spPr>
        <a:xfrm>
          <a:off x="3035298" y="863561"/>
          <a:ext cx="2756203" cy="165372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Semi-Urban Institution</a:t>
          </a:r>
          <a:endParaRPr lang="en-US" sz="3100" kern="1200"/>
        </a:p>
      </dsp:txBody>
      <dsp:txXfrm>
        <a:off x="3035298" y="863561"/>
        <a:ext cx="2756203" cy="1653722"/>
      </dsp:txXfrm>
    </dsp:sp>
    <dsp:sp modelId="{1E87C38E-0981-4A6F-8253-CB50C85917EA}">
      <dsp:nvSpPr>
        <dsp:cNvPr id="0" name=""/>
        <dsp:cNvSpPr/>
      </dsp:nvSpPr>
      <dsp:spPr>
        <a:xfrm>
          <a:off x="6067122" y="863561"/>
          <a:ext cx="2756203" cy="16537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Sensitive environment </a:t>
          </a:r>
          <a:endParaRPr lang="en-US" sz="3100" kern="1200"/>
        </a:p>
      </dsp:txBody>
      <dsp:txXfrm>
        <a:off x="6067122" y="863561"/>
        <a:ext cx="2756203" cy="1653722"/>
      </dsp:txXfrm>
    </dsp:sp>
    <dsp:sp modelId="{B1DCE1CC-3FCB-4FF8-BEF7-CA9A43EA81EA}">
      <dsp:nvSpPr>
        <dsp:cNvPr id="0" name=""/>
        <dsp:cNvSpPr/>
      </dsp:nvSpPr>
      <dsp:spPr>
        <a:xfrm>
          <a:off x="9102419" y="806276"/>
          <a:ext cx="2756203" cy="165372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Made new mistakes</a:t>
          </a:r>
          <a:endParaRPr lang="en-US" sz="3100" kern="1200"/>
        </a:p>
      </dsp:txBody>
      <dsp:txXfrm>
        <a:off x="9102419" y="806276"/>
        <a:ext cx="2756203" cy="1653722"/>
      </dsp:txXfrm>
    </dsp:sp>
    <dsp:sp modelId="{FFEE0242-3A30-409C-A7FE-71F86025A161}">
      <dsp:nvSpPr>
        <dsp:cNvPr id="0" name=""/>
        <dsp:cNvSpPr/>
      </dsp:nvSpPr>
      <dsp:spPr>
        <a:xfrm>
          <a:off x="1519386" y="2792904"/>
          <a:ext cx="2756203" cy="16537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Completed MPT</a:t>
          </a:r>
          <a:endParaRPr lang="en-US" sz="3100" kern="1200"/>
        </a:p>
      </dsp:txBody>
      <dsp:txXfrm>
        <a:off x="1519386" y="2792904"/>
        <a:ext cx="2756203" cy="1653722"/>
      </dsp:txXfrm>
    </dsp:sp>
    <dsp:sp modelId="{6943E167-473F-4974-861F-72990C1595FD}">
      <dsp:nvSpPr>
        <dsp:cNvPr id="0" name=""/>
        <dsp:cNvSpPr/>
      </dsp:nvSpPr>
      <dsp:spPr>
        <a:xfrm>
          <a:off x="4551210" y="2792904"/>
          <a:ext cx="2756203" cy="16537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Enrolled and discontinued PhD</a:t>
          </a:r>
          <a:endParaRPr lang="en-US" sz="3100" kern="1200"/>
        </a:p>
      </dsp:txBody>
      <dsp:txXfrm>
        <a:off x="4551210" y="2792904"/>
        <a:ext cx="2756203" cy="1653722"/>
      </dsp:txXfrm>
    </dsp:sp>
    <dsp:sp modelId="{73453CB6-CB0F-4D39-B693-0CDE319F00CD}">
      <dsp:nvSpPr>
        <dsp:cNvPr id="0" name=""/>
        <dsp:cNvSpPr/>
      </dsp:nvSpPr>
      <dsp:spPr>
        <a:xfrm>
          <a:off x="7583034" y="2792904"/>
          <a:ext cx="2756203" cy="165372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Moved to Canada on Scholarship</a:t>
          </a:r>
          <a:endParaRPr lang="en-US" sz="3100" kern="1200" dirty="0"/>
        </a:p>
      </dsp:txBody>
      <dsp:txXfrm>
        <a:off x="7583034" y="2792904"/>
        <a:ext cx="2756203" cy="1653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E2638-64F8-442E-9A7B-40900A0C839E}">
      <dsp:nvSpPr>
        <dsp:cNvPr id="0" name=""/>
        <dsp:cNvSpPr/>
      </dsp:nvSpPr>
      <dsp:spPr>
        <a:xfrm>
          <a:off x="0" y="82644"/>
          <a:ext cx="9077661" cy="79450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CSP Leadership Development programme at UClan</a:t>
          </a:r>
          <a:endParaRPr lang="en-US" sz="2000" kern="1200"/>
        </a:p>
      </dsp:txBody>
      <dsp:txXfrm>
        <a:off x="38784" y="121428"/>
        <a:ext cx="9000093" cy="716935"/>
      </dsp:txXfrm>
    </dsp:sp>
    <dsp:sp modelId="{FD2712BF-1E8A-4066-A5BC-086DE66E223B}">
      <dsp:nvSpPr>
        <dsp:cNvPr id="0" name=""/>
        <dsp:cNvSpPr/>
      </dsp:nvSpPr>
      <dsp:spPr>
        <a:xfrm>
          <a:off x="0" y="877147"/>
          <a:ext cx="9077661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21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Struggled to get approval at work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First formal leadership training </a:t>
          </a:r>
          <a:endParaRPr lang="en-US" sz="1600" kern="1200"/>
        </a:p>
      </dsp:txBody>
      <dsp:txXfrm>
        <a:off x="0" y="877147"/>
        <a:ext cx="9077661" cy="548550"/>
      </dsp:txXfrm>
    </dsp:sp>
    <dsp:sp modelId="{00B7DA4B-85F5-4F75-A918-687FED35E03C}">
      <dsp:nvSpPr>
        <dsp:cNvPr id="0" name=""/>
        <dsp:cNvSpPr/>
      </dsp:nvSpPr>
      <dsp:spPr>
        <a:xfrm>
          <a:off x="0" y="1425697"/>
          <a:ext cx="9077661" cy="794503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June 2020: An apology from Karen Middleton- The CSP's chief executive apologises for taking too long to let BAME members know that she is listening and hearing them.</a:t>
          </a:r>
          <a:endParaRPr lang="en-US" sz="2000" kern="1200" dirty="0"/>
        </a:p>
      </dsp:txBody>
      <dsp:txXfrm>
        <a:off x="38784" y="1464481"/>
        <a:ext cx="9000093" cy="716935"/>
      </dsp:txXfrm>
    </dsp:sp>
    <dsp:sp modelId="{7EE548F8-824B-4E39-805B-EF1463BAEAD2}">
      <dsp:nvSpPr>
        <dsp:cNvPr id="0" name=""/>
        <dsp:cNvSpPr/>
      </dsp:nvSpPr>
      <dsp:spPr>
        <a:xfrm>
          <a:off x="0" y="2277800"/>
          <a:ext cx="9077661" cy="79450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June 2021: Unsuccessful at CSP Council elections </a:t>
          </a:r>
          <a:endParaRPr lang="en-US" sz="2000" kern="1200"/>
        </a:p>
      </dsp:txBody>
      <dsp:txXfrm>
        <a:off x="38784" y="2316584"/>
        <a:ext cx="9000093" cy="716935"/>
      </dsp:txXfrm>
    </dsp:sp>
    <dsp:sp modelId="{A3955670-4F0C-49EC-9675-5311FB738F64}">
      <dsp:nvSpPr>
        <dsp:cNvPr id="0" name=""/>
        <dsp:cNvSpPr/>
      </dsp:nvSpPr>
      <dsp:spPr>
        <a:xfrm>
          <a:off x="0" y="3129903"/>
          <a:ext cx="9077661" cy="79450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Further Involvement?</a:t>
          </a:r>
          <a:endParaRPr lang="en-US" sz="2000" kern="1200"/>
        </a:p>
      </dsp:txBody>
      <dsp:txXfrm>
        <a:off x="38784" y="3168687"/>
        <a:ext cx="9000093" cy="716935"/>
      </dsp:txXfrm>
    </dsp:sp>
    <dsp:sp modelId="{51F88E8F-0C00-4A46-8072-C9064254728D}">
      <dsp:nvSpPr>
        <dsp:cNvPr id="0" name=""/>
        <dsp:cNvSpPr/>
      </dsp:nvSpPr>
      <dsp:spPr>
        <a:xfrm>
          <a:off x="0" y="3982006"/>
          <a:ext cx="9077661" cy="79450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Chat with CSP Chair Alex MacKenzie</a:t>
          </a:r>
          <a:endParaRPr lang="en-US" sz="2000" kern="1200"/>
        </a:p>
      </dsp:txBody>
      <dsp:txXfrm>
        <a:off x="38784" y="4020790"/>
        <a:ext cx="9000093" cy="716935"/>
      </dsp:txXfrm>
    </dsp:sp>
    <dsp:sp modelId="{375D0C9A-9411-4556-8586-8BEECB54F6D5}">
      <dsp:nvSpPr>
        <dsp:cNvPr id="0" name=""/>
        <dsp:cNvSpPr/>
      </dsp:nvSpPr>
      <dsp:spPr>
        <a:xfrm>
          <a:off x="0" y="4834109"/>
          <a:ext cx="9077661" cy="794503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November 2021: Selected to Professional Committee of CSP </a:t>
          </a:r>
          <a:endParaRPr lang="en-US" sz="2000" kern="1200"/>
        </a:p>
      </dsp:txBody>
      <dsp:txXfrm>
        <a:off x="38784" y="4872893"/>
        <a:ext cx="9000093" cy="716935"/>
      </dsp:txXfrm>
    </dsp:sp>
    <dsp:sp modelId="{E57F2CC6-0240-4C7D-A4D4-0659AD2B7C46}">
      <dsp:nvSpPr>
        <dsp:cNvPr id="0" name=""/>
        <dsp:cNvSpPr/>
      </dsp:nvSpPr>
      <dsp:spPr>
        <a:xfrm>
          <a:off x="0" y="5686212"/>
          <a:ext cx="9077661" cy="79450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Nov 2022: Elected to Council (2022-26) </a:t>
          </a:r>
          <a:endParaRPr lang="en-US" sz="2000" kern="1200" dirty="0"/>
        </a:p>
      </dsp:txBody>
      <dsp:txXfrm>
        <a:off x="38784" y="5724996"/>
        <a:ext cx="9000093" cy="716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233CC-CF2A-4C7B-BACC-F6B69633E659}">
      <dsp:nvSpPr>
        <dsp:cNvPr id="0" name=""/>
        <dsp:cNvSpPr/>
      </dsp:nvSpPr>
      <dsp:spPr>
        <a:xfrm>
          <a:off x="0" y="42266"/>
          <a:ext cx="7734623" cy="2178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Profession of Physiotherapy- </a:t>
          </a:r>
          <a:br>
            <a:rPr lang="en-GB" sz="4000" kern="1200" dirty="0"/>
          </a:br>
          <a:r>
            <a:rPr lang="en-GB" sz="2800" kern="1200" dirty="0"/>
            <a:t>Nominal fees</a:t>
          </a:r>
          <a:br>
            <a:rPr lang="en-GB" sz="2800" kern="1200" dirty="0"/>
          </a:br>
          <a:r>
            <a:rPr lang="en-GB" sz="2800" kern="1200" dirty="0"/>
            <a:t>Opportunity to Support my family </a:t>
          </a:r>
          <a:endParaRPr lang="en-US" sz="2800" kern="1200" dirty="0"/>
        </a:p>
      </dsp:txBody>
      <dsp:txXfrm>
        <a:off x="106348" y="148614"/>
        <a:ext cx="7521927" cy="1965844"/>
      </dsp:txXfrm>
    </dsp:sp>
    <dsp:sp modelId="{CF5C4736-C51E-4BCC-BB4C-D14BDFFDA6D7}">
      <dsp:nvSpPr>
        <dsp:cNvPr id="0" name=""/>
        <dsp:cNvSpPr/>
      </dsp:nvSpPr>
      <dsp:spPr>
        <a:xfrm>
          <a:off x="0" y="2215905"/>
          <a:ext cx="7734623" cy="2178540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NHS</a:t>
          </a:r>
          <a:endParaRPr lang="en-US" sz="4800" kern="1200" dirty="0"/>
        </a:p>
      </dsp:txBody>
      <dsp:txXfrm>
        <a:off x="106348" y="2322253"/>
        <a:ext cx="7521927" cy="1965844"/>
      </dsp:txXfrm>
    </dsp:sp>
    <dsp:sp modelId="{3D4BCD71-45DC-4BAA-B0B5-F9F30FF69742}">
      <dsp:nvSpPr>
        <dsp:cNvPr id="0" name=""/>
        <dsp:cNvSpPr/>
      </dsp:nvSpPr>
      <dsp:spPr>
        <a:xfrm>
          <a:off x="0" y="4417485"/>
          <a:ext cx="7734623" cy="2178540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This country- 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Multiple schools- 8 in 14 years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As a family we had no hope</a:t>
          </a:r>
          <a:endParaRPr lang="en-US" sz="2800" kern="1200" dirty="0"/>
        </a:p>
      </dsp:txBody>
      <dsp:txXfrm>
        <a:off x="106348" y="4523833"/>
        <a:ext cx="7521927" cy="1965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8124-A8FD-7E77-4CE9-9A279C982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52D16-C778-B9CD-E459-5260C60A6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90F67-8928-8DD8-0943-199DDF3E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0B0B-26C9-670F-075C-B081449B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B9F6-813F-848D-A54B-A66D2C7C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42A3-1530-CF76-33BB-78D4CE26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C7EC3-A797-9F6E-0C54-790A5AFF1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757ED-2FC4-AA21-1B27-11B5FB81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B3C75-0F85-4995-E7DF-C01BC5F0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262BF-F08B-99BF-34C9-09665B80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4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59670-0D35-1A24-1CA6-BBBD357CF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CC164-4BE9-53A3-425A-3C4931995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E8264-E3DF-FF41-1551-6A15DCD2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01003-BCCA-FDA1-F038-23F0388F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45396-67C2-EA38-CD9E-2222E357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3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CFAC-4D54-B70B-2011-C6CBC133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4B6D-4109-996A-63DB-D1BD2939A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128D4-5317-0D70-D3D5-411D4797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B25C2-4893-00D4-93BB-8FFCEFA4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E2F9-0629-60F2-5C06-AC9D5634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3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F541-5ECA-7C43-CA06-47239EDE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F4765-18A0-88EE-19C2-5B0615073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920D8-E978-F1F1-74D8-F714DAF1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B217-81CD-22D7-D452-87297466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C771A-4086-F558-7A12-B9765E1E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8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9705-2D35-FB99-5214-FE44EF35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4F09-643B-DD22-31BF-85296E9FE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6FAFE-4C5B-7035-0F52-858B144C1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F7976-A740-FDAD-1CE8-BD7727C5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A515B-7E4C-355F-00C7-A3300B80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04AE3-2615-5E7D-A2B1-1AF97BC4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59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4F7E-ED73-89E5-1C8A-09B31673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2948E-2AD2-459F-2EE5-FE7AD82A6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E4A6-4CDA-5B0E-B12D-10245BF8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F5E24-577B-A953-A1B8-527B338CB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CA9CE-2FE6-63B8-461B-8DE0D1551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7689B-AD43-A769-0B1B-0F469BBD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D056E-A185-411A-3401-45EF02D6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E15AF-1647-CAED-42C4-7B1A6CB0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C1F6-1D07-DFE4-944C-3D48D8E2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BF841-2244-78FA-925F-737FDA97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908F8-2BDB-9796-50BB-A5225C81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7FC50-6683-31BA-5B35-9124A756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5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E83AF-159E-AC80-2804-AC7C28FA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4B3F1-867C-0EE7-9AA1-77F49A66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7CB3C-B817-327A-D510-DA4B9B76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8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1E88-3AC8-2479-D068-5C0F16BD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3E75-A4B6-CF64-0F0C-23B811C78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666E1-E85F-3E54-0290-F4F0F72DB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D5C9F-26F1-B50D-BA35-EE160CE9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644C9-F411-831C-FE0F-614ABBA7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17349-E75F-DFD9-CFCB-9408BC4A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9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1DD6-F531-2FEE-C66C-ABACC65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47EE0-DD09-712A-A071-B05EE53D2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9DBFF-65D1-A223-50C3-163AA106D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7975A-FCE1-12E9-F841-477D5300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8CD0-1314-AB26-C14C-605A9A48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DC363-6094-9BAD-35D5-C6C00395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80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634D2-94DE-B30A-F307-A52B0B34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0869D-FB53-0BB9-E49B-0FCB3C6F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1A53B-89F2-C687-99ED-CE59A91B3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7D29-7AFB-4664-A052-64B0B2298BD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B1877-ED25-9155-1D7A-4E516B10B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61426-CE53-18E9-B2DF-C7689A0AF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5BE4-6755-4370-9AAE-7FBD17240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7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75238552-46CF-1934-3819-C026C2D75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0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95ACC-58F0-2EFC-8F31-F8FA737FC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38149"/>
            <a:ext cx="10515600" cy="888365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An Unorthodox  Leadership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36D51-B2E1-8BAA-11FB-89A8986F7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5735638"/>
            <a:ext cx="10515600" cy="452119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(Sri)</a:t>
            </a:r>
            <a:r>
              <a:rPr lang="en-GB" sz="3600" dirty="0" err="1">
                <a:solidFill>
                  <a:srgbClr val="FFFFFF"/>
                </a:solidFill>
              </a:rPr>
              <a:t>kesavan</a:t>
            </a:r>
            <a:r>
              <a:rPr lang="en-GB" sz="3600" dirty="0">
                <a:solidFill>
                  <a:srgbClr val="FFFFFF"/>
                </a:solidFill>
              </a:rPr>
              <a:t> Sabapathy</a:t>
            </a:r>
          </a:p>
        </p:txBody>
      </p:sp>
    </p:spTree>
    <p:extLst>
      <p:ext uri="{BB962C8B-B14F-4D97-AF65-F5344CB8AC3E}">
        <p14:creationId xmlns:p14="http://schemas.microsoft.com/office/powerpoint/2010/main" val="11275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37529-0C6E-64C2-8C42-8D61D9ED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11386"/>
            <a:ext cx="3587443" cy="2583499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My only reason:</a:t>
            </a:r>
            <a:br>
              <a:rPr lang="en-GB" sz="4000" dirty="0">
                <a:solidFill>
                  <a:srgbClr val="FFFFFF"/>
                </a:solidFill>
              </a:rPr>
            </a:br>
            <a:br>
              <a:rPr lang="en-GB" sz="4000" dirty="0">
                <a:solidFill>
                  <a:srgbClr val="FFFFFF"/>
                </a:solidFill>
              </a:rPr>
            </a:b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800" dirty="0">
                <a:solidFill>
                  <a:srgbClr val="FFFFFF"/>
                </a:solidFill>
              </a:rPr>
              <a:t>Gratitude 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0FC814-137B-2CA1-87E8-D06DCA9BB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445144"/>
              </p:ext>
            </p:extLst>
          </p:nvPr>
        </p:nvGraphicFramePr>
        <p:xfrm>
          <a:off x="4276402" y="123825"/>
          <a:ext cx="7734623" cy="661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46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ton John Quote: “You should never take more than you give.”">
            <a:extLst>
              <a:ext uri="{FF2B5EF4-FFF2-40B4-BE49-F238E27FC236}">
                <a16:creationId xmlns:a16="http://schemas.microsoft.com/office/drawing/2014/main" id="{58DF8F98-CA2B-3B18-2F68-111BC8EC53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45" y="1"/>
            <a:ext cx="12220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3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19B5-2994-5240-B63C-C57FA462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428" y="245999"/>
            <a:ext cx="10847947" cy="568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Why:  Reasons why people embark on a leadership Journey</a:t>
            </a:r>
            <a:b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BF9BD8-08C7-C99D-9825-1125CD5E7A6D}"/>
              </a:ext>
            </a:extLst>
          </p:cNvPr>
          <p:cNvSpPr txBox="1">
            <a:spLocks/>
          </p:cNvSpPr>
          <p:nvPr/>
        </p:nvSpPr>
        <p:spPr>
          <a:xfrm>
            <a:off x="390525" y="561975"/>
            <a:ext cx="6061075" cy="5706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3600" dirty="0"/>
              <a:t>Inspire</a:t>
            </a:r>
          </a:p>
          <a:p>
            <a:pPr marL="0"/>
            <a:endParaRPr lang="en-US" sz="3600" dirty="0"/>
          </a:p>
          <a:p>
            <a:pPr marL="0"/>
            <a:r>
              <a:rPr lang="en-US" sz="3600" dirty="0"/>
              <a:t>Effect change </a:t>
            </a:r>
          </a:p>
          <a:p>
            <a:pPr marL="0"/>
            <a:endParaRPr lang="en-US" sz="3600" dirty="0"/>
          </a:p>
          <a:p>
            <a:pPr marL="0"/>
            <a:r>
              <a:rPr lang="en-US" sz="3600" dirty="0"/>
              <a:t>Power</a:t>
            </a:r>
          </a:p>
          <a:p>
            <a:pPr marL="0"/>
            <a:endParaRPr lang="en-US" sz="3600" dirty="0"/>
          </a:p>
          <a:p>
            <a:pPr marL="0"/>
            <a:r>
              <a:rPr lang="en-US" sz="3600" dirty="0"/>
              <a:t>Nice room</a:t>
            </a:r>
          </a:p>
          <a:p>
            <a:pPr marL="0"/>
            <a:endParaRPr lang="en-US" sz="3600" dirty="0"/>
          </a:p>
          <a:p>
            <a:pPr marL="0"/>
            <a:r>
              <a:rPr lang="en-US" sz="3600" dirty="0"/>
              <a:t>Fame/Prestige/Influence</a:t>
            </a:r>
          </a:p>
          <a:p>
            <a:pPr marL="0"/>
            <a:endParaRPr lang="en-US" sz="3600" dirty="0"/>
          </a:p>
          <a:p>
            <a:pPr marL="0"/>
            <a:r>
              <a:rPr lang="en-US" sz="3600" dirty="0"/>
              <a:t>Money</a:t>
            </a:r>
          </a:p>
          <a:p>
            <a:pPr marL="0"/>
            <a:endParaRPr lang="en-US" sz="1300" dirty="0"/>
          </a:p>
          <a:p>
            <a:pPr marL="0"/>
            <a:endParaRPr lang="en-US" sz="1300" dirty="0"/>
          </a:p>
          <a:p>
            <a:pPr marL="0"/>
            <a:endParaRPr lang="en-US" sz="1300" dirty="0"/>
          </a:p>
          <a:p>
            <a:pPr marL="0"/>
            <a:endParaRPr lang="en-US" sz="1300" dirty="0"/>
          </a:p>
          <a:p>
            <a:pPr marL="0"/>
            <a:endParaRPr lang="en-US" sz="1300" dirty="0"/>
          </a:p>
          <a:p>
            <a:pPr marL="0"/>
            <a:endParaRPr lang="en-US" sz="1300" dirty="0"/>
          </a:p>
          <a:p>
            <a:pPr marL="0"/>
            <a:endParaRPr lang="en-US" sz="1300" dirty="0"/>
          </a:p>
        </p:txBody>
      </p:sp>
      <p:pic>
        <p:nvPicPr>
          <p:cNvPr id="1026" name="Picture 2" descr="Are You Sticking Out Your Neck Too Much? - ErgoDirect Blog">
            <a:extLst>
              <a:ext uri="{FF2B5EF4-FFF2-40B4-BE49-F238E27FC236}">
                <a16:creationId xmlns:a16="http://schemas.microsoft.com/office/drawing/2014/main" id="{E9A01EF9-9E41-CCE8-65C9-23F90FC5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547" y="1512557"/>
            <a:ext cx="6315586" cy="362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DA124E-36B1-AD7D-0C46-83094C3A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232" b="63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C9C0F1-0C6E-F1B4-B527-E65A0C11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5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A little bit about myself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0C219A-ED1F-9F19-4D4C-7DC859534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873019"/>
              </p:ext>
            </p:extLst>
          </p:nvPr>
        </p:nvGraphicFramePr>
        <p:xfrm>
          <a:off x="285749" y="1086803"/>
          <a:ext cx="11649075" cy="562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2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09B70-FE86-E145-3C83-20B775BF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July 1997</a:t>
            </a:r>
          </a:p>
        </p:txBody>
      </p:sp>
      <p:pic>
        <p:nvPicPr>
          <p:cNvPr id="5" name="Content Placeholder 4" descr="Work from home Wi-Fi with solid fill">
            <a:extLst>
              <a:ext uri="{FF2B5EF4-FFF2-40B4-BE49-F238E27FC236}">
                <a16:creationId xmlns:a16="http://schemas.microsoft.com/office/drawing/2014/main" id="{F3065714-A02F-DD19-89AE-8D929FDDB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3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E8350-AC31-DE6E-B148-D2DD5500A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50" b="145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C1681-7000-7163-6A05-0751A98D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868"/>
            <a:ext cx="10515600" cy="7429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Jan 1998 to Sep 2003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ED739B-8323-0C4E-AD39-BC3865A0A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53777"/>
              </p:ext>
            </p:extLst>
          </p:nvPr>
        </p:nvGraphicFramePr>
        <p:xfrm>
          <a:off x="266699" y="912818"/>
          <a:ext cx="11763375" cy="577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587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4FC3F-AE38-17F5-4C74-3C4588A09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54" b="11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46632-1E4D-20EA-6032-AD4194D8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Sep 2003- Aug 2009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79C72A-C143-F5A3-BAC7-5AF6EE496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185448"/>
              </p:ext>
            </p:extLst>
          </p:nvPr>
        </p:nvGraphicFramePr>
        <p:xfrm>
          <a:off x="133349" y="1154906"/>
          <a:ext cx="11858625" cy="531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953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C5184-3A73-AE67-CDBB-42F091B5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2" y="1412488"/>
            <a:ext cx="3564667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October 2015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1BD4-CE5D-25BD-43F9-92D56840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738" y="104775"/>
            <a:ext cx="3749157" cy="6753225"/>
          </a:xfr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Oct 2015: Moved to the UK</a:t>
            </a:r>
          </a:p>
          <a:p>
            <a:endParaRPr lang="en-US" dirty="0"/>
          </a:p>
          <a:p>
            <a:r>
              <a:rPr lang="en-US" dirty="0"/>
              <a:t>June 2016: First job as a Major Trauma inpatient Physiotherapist</a:t>
            </a:r>
          </a:p>
          <a:p>
            <a:pPr marL="0"/>
            <a:endParaRPr lang="en-US" dirty="0"/>
          </a:p>
          <a:p>
            <a:r>
              <a:rPr lang="en-US" dirty="0"/>
              <a:t>Leadership on the wards- Hip Sprint, EPR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 2020: Covid</a:t>
            </a:r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071E6F-04A5-3473-C6D2-A88C6BF84A85}"/>
              </a:ext>
            </a:extLst>
          </p:cNvPr>
          <p:cNvSpPr txBox="1">
            <a:spLocks/>
          </p:cNvSpPr>
          <p:nvPr/>
        </p:nvSpPr>
        <p:spPr>
          <a:xfrm>
            <a:off x="8290559" y="104775"/>
            <a:ext cx="3825235" cy="665162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Looooooooooooong</a:t>
            </a:r>
            <a:r>
              <a:rPr lang="en-US" dirty="0"/>
              <a:t> Covid</a:t>
            </a:r>
          </a:p>
          <a:p>
            <a:endParaRPr lang="en-US" dirty="0"/>
          </a:p>
          <a:p>
            <a:r>
              <a:rPr lang="en-US" dirty="0"/>
              <a:t>Left dream job</a:t>
            </a:r>
          </a:p>
          <a:p>
            <a:endParaRPr lang="en-US" dirty="0"/>
          </a:p>
          <a:p>
            <a:r>
              <a:rPr lang="en-US" dirty="0"/>
              <a:t>Nov 2021: Entered commissioning </a:t>
            </a:r>
          </a:p>
          <a:p>
            <a:endParaRPr lang="en-US" dirty="0"/>
          </a:p>
          <a:p>
            <a:r>
              <a:rPr lang="en-US" dirty="0"/>
              <a:t>May 2022: Current post </a:t>
            </a:r>
          </a:p>
          <a:p>
            <a:pPr marL="0"/>
            <a:endParaRPr lang="en-US" dirty="0"/>
          </a:p>
          <a:p>
            <a:r>
              <a:rPr lang="en-US" dirty="0"/>
              <a:t>Compassionate Leadership by managers: Very grateful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651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C87C6-1287-E8E6-4992-A11541C20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6" r="1" b="1"/>
          <a:stretch/>
        </p:blipFill>
        <p:spPr>
          <a:xfrm>
            <a:off x="20" y="10"/>
            <a:ext cx="2885420" cy="287628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7DF7C-9D1C-7F26-1C76-D7E2E2ED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5" y="327027"/>
            <a:ext cx="2658426" cy="1064894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The CSP Connection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AC8B077-3D71-D860-BB0D-2C9D80DFA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196023"/>
              </p:ext>
            </p:extLst>
          </p:nvPr>
        </p:nvGraphicFramePr>
        <p:xfrm>
          <a:off x="2971463" y="121920"/>
          <a:ext cx="9077661" cy="656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776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D1CBE-40F3-4402-684E-516D94FE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1412488"/>
            <a:ext cx="3423064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Challenges for someone like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0F37-3616-81E2-877B-8BF5D41C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817" y="0"/>
            <a:ext cx="4059050" cy="6858000"/>
          </a:xfr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Visa restrictions- </a:t>
            </a:r>
          </a:p>
          <a:p>
            <a:pPr marL="0" indent="0">
              <a:buNone/>
            </a:pPr>
            <a:r>
              <a:rPr lang="en-US" sz="4000" dirty="0"/>
              <a:t>No recourse to public funds</a:t>
            </a:r>
          </a:p>
          <a:p>
            <a:pPr marL="0"/>
            <a:endParaRPr lang="en-US" sz="4000" dirty="0"/>
          </a:p>
          <a:p>
            <a:r>
              <a:rPr lang="en-US" sz="4000" dirty="0"/>
              <a:t>Micro aggressions </a:t>
            </a:r>
          </a:p>
          <a:p>
            <a:endParaRPr lang="en-US" sz="4000" dirty="0"/>
          </a:p>
          <a:p>
            <a:r>
              <a:rPr lang="en-US" sz="4000" dirty="0"/>
              <a:t>Racism</a:t>
            </a:r>
          </a:p>
          <a:p>
            <a:pPr marL="0"/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DEFC44-7843-2168-88CF-630E277EA56F}"/>
              </a:ext>
            </a:extLst>
          </p:cNvPr>
          <p:cNvSpPr txBox="1">
            <a:spLocks/>
          </p:cNvSpPr>
          <p:nvPr/>
        </p:nvSpPr>
        <p:spPr>
          <a:xfrm>
            <a:off x="8210561" y="0"/>
            <a:ext cx="3981430" cy="6858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Constant Fear </a:t>
            </a:r>
          </a:p>
          <a:p>
            <a:endParaRPr lang="en-US" sz="4000" dirty="0"/>
          </a:p>
          <a:p>
            <a:r>
              <a:rPr lang="en-US" sz="4000" dirty="0"/>
              <a:t>Fitness to practice</a:t>
            </a:r>
          </a:p>
          <a:p>
            <a:endParaRPr lang="en-US" sz="4000" dirty="0"/>
          </a:p>
          <a:p>
            <a:r>
              <a:rPr lang="en-US" sz="4000" dirty="0"/>
              <a:t>Social situation</a:t>
            </a:r>
          </a:p>
          <a:p>
            <a:endParaRPr lang="en-US" sz="2000" dirty="0"/>
          </a:p>
          <a:p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956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390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An Unorthodox  Leadership Journey</vt:lpstr>
      <vt:lpstr>   Why:  Reasons why people embark on a leadership Journey </vt:lpstr>
      <vt:lpstr>A little bit about myself</vt:lpstr>
      <vt:lpstr>July 1997</vt:lpstr>
      <vt:lpstr>Jan 1998 to Sep 2003</vt:lpstr>
      <vt:lpstr>Sep 2003- Aug 2009</vt:lpstr>
      <vt:lpstr>October 2015   to   now</vt:lpstr>
      <vt:lpstr>The CSP Connection</vt:lpstr>
      <vt:lpstr>Challenges for someone like me</vt:lpstr>
      <vt:lpstr>My only reason:   Gratitude to</vt:lpstr>
      <vt:lpstr>PowerPoint Presentation</vt:lpstr>
    </vt:vector>
  </TitlesOfParts>
  <Company>GLOUCESTERSHIRE HOSPITALS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Unorthodox  Leadership Journey</dc:title>
  <dc:creator>SABAPATHY, Srikesavan (NHS GLOUCESTERSHIRE ICB - 11M)</dc:creator>
  <cp:lastModifiedBy>Mindy Dalloway</cp:lastModifiedBy>
  <cp:revision>107</cp:revision>
  <dcterms:created xsi:type="dcterms:W3CDTF">2023-09-26T21:03:57Z</dcterms:created>
  <dcterms:modified xsi:type="dcterms:W3CDTF">2023-10-18T10:13:17Z</dcterms:modified>
</cp:coreProperties>
</file>