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56" r:id="rId2"/>
    <p:sldId id="482" r:id="rId3"/>
    <p:sldId id="263" r:id="rId4"/>
    <p:sldId id="479" r:id="rId5"/>
    <p:sldId id="271" r:id="rId6"/>
    <p:sldId id="480" r:id="rId7"/>
    <p:sldId id="483" r:id="rId8"/>
    <p:sldId id="268" r:id="rId9"/>
    <p:sldId id="27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964C18-FC18-1CE0-BD08-05C7CD05307A}" name="Jia Gan" initials="JG" userId="S::jgan@sgul.ac.uk::e13f6131-d551-4507-ae27-8677585190ff" providerId="AD"/>
  <p188:author id="{45ED7BE0-D44A-4D14-43D0-58B4E61FAA74}" name="Lindsay Bearne" initials="LB" userId="S::lbearne@sgul.ac.uk::3eb39073-6c6b-49fb-bd6f-9dc5ec5072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E80"/>
    <a:srgbClr val="FF9900"/>
    <a:srgbClr val="F6F8FC"/>
    <a:srgbClr val="00FF00"/>
    <a:srgbClr val="66FFFF"/>
    <a:srgbClr val="FF33CC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7A22A-F1BB-4A22-9D8A-BD9FA7CBAA97}" v="1567" dt="2023-03-27T10:38:14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3" autoAdjust="0"/>
    <p:restoredTop sz="61668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7948D-ECB9-4678-A495-DB44634206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524688-CB7D-481E-80F5-22191FF01AE2}">
      <dgm:prSet custT="1"/>
      <dgm:spPr/>
      <dgm:t>
        <a:bodyPr/>
        <a:lstStyle/>
        <a:p>
          <a:r>
            <a:rPr lang="en-GB" sz="1800" dirty="0"/>
            <a:t>Consultant Physiotherapist, Advanced Practitioner and FCP Lead.</a:t>
          </a:r>
          <a:endParaRPr lang="en-US" sz="1800" dirty="0"/>
        </a:p>
      </dgm:t>
    </dgm:pt>
    <dgm:pt modelId="{6CD2739A-C8FC-4244-8F9F-03AB239BBF6D}" type="parTrans" cxnId="{8785B0D2-3A8A-4251-BE0F-06BEE6B70BC5}">
      <dgm:prSet/>
      <dgm:spPr/>
      <dgm:t>
        <a:bodyPr/>
        <a:lstStyle/>
        <a:p>
          <a:endParaRPr lang="en-US"/>
        </a:p>
      </dgm:t>
    </dgm:pt>
    <dgm:pt modelId="{8A9AF34D-F619-4BB7-A087-79973F494F0E}" type="sibTrans" cxnId="{8785B0D2-3A8A-4251-BE0F-06BEE6B70BC5}">
      <dgm:prSet/>
      <dgm:spPr/>
      <dgm:t>
        <a:bodyPr/>
        <a:lstStyle/>
        <a:p>
          <a:endParaRPr lang="en-US"/>
        </a:p>
      </dgm:t>
    </dgm:pt>
    <dgm:pt modelId="{C675A287-FAC3-4875-892E-B8F2BE4148A3}">
      <dgm:prSet custT="1"/>
      <dgm:spPr/>
      <dgm:t>
        <a:bodyPr/>
        <a:lstStyle/>
        <a:p>
          <a:r>
            <a:rPr lang="en-GB" sz="1800" dirty="0"/>
            <a:t>National Lead for clinical and service development and education for APP, FCP and Physiotherapists: F2F and virtual. </a:t>
          </a:r>
          <a:endParaRPr lang="en-US" sz="1800" dirty="0"/>
        </a:p>
      </dgm:t>
    </dgm:pt>
    <dgm:pt modelId="{82CF012A-74B6-462E-AD6F-7E347480612C}" type="parTrans" cxnId="{DA23668D-A5AF-46BF-88A5-13674303859F}">
      <dgm:prSet/>
      <dgm:spPr/>
      <dgm:t>
        <a:bodyPr/>
        <a:lstStyle/>
        <a:p>
          <a:endParaRPr lang="en-US"/>
        </a:p>
      </dgm:t>
    </dgm:pt>
    <dgm:pt modelId="{8EF25D24-934D-4EFF-A782-69675D287BE4}" type="sibTrans" cxnId="{DA23668D-A5AF-46BF-88A5-13674303859F}">
      <dgm:prSet/>
      <dgm:spPr/>
      <dgm:t>
        <a:bodyPr/>
        <a:lstStyle/>
        <a:p>
          <a:endParaRPr lang="en-US"/>
        </a:p>
      </dgm:t>
    </dgm:pt>
    <dgm:pt modelId="{42AF335F-0E50-4BE8-BECB-BA241698C85F}">
      <dgm:prSet custT="1"/>
      <dgm:spPr/>
      <dgm:t>
        <a:bodyPr/>
        <a:lstStyle/>
        <a:p>
          <a:r>
            <a:rPr lang="en-GB" sz="1800" dirty="0"/>
            <a:t>APP and injection therapist.</a:t>
          </a:r>
          <a:r>
            <a:rPr lang="en-GB" sz="500" dirty="0"/>
            <a:t>.</a:t>
          </a:r>
          <a:endParaRPr lang="en-US" sz="500" dirty="0"/>
        </a:p>
      </dgm:t>
    </dgm:pt>
    <dgm:pt modelId="{61C0F63A-267A-426E-93E3-0FE1AC8DF6D4}" type="parTrans" cxnId="{886EDB55-A8A4-4714-BBD8-924B047E9609}">
      <dgm:prSet/>
      <dgm:spPr/>
      <dgm:t>
        <a:bodyPr/>
        <a:lstStyle/>
        <a:p>
          <a:endParaRPr lang="en-US"/>
        </a:p>
      </dgm:t>
    </dgm:pt>
    <dgm:pt modelId="{BDDCBD35-0807-49EE-A810-BBBE7B060665}" type="sibTrans" cxnId="{886EDB55-A8A4-4714-BBD8-924B047E9609}">
      <dgm:prSet/>
      <dgm:spPr/>
      <dgm:t>
        <a:bodyPr/>
        <a:lstStyle/>
        <a:p>
          <a:endParaRPr lang="en-US"/>
        </a:p>
      </dgm:t>
    </dgm:pt>
    <dgm:pt modelId="{8A7E9503-15BD-41A8-A0B3-65CE78E463F1}">
      <dgm:prSet custT="1"/>
      <dgm:spPr/>
      <dgm:t>
        <a:bodyPr/>
        <a:lstStyle/>
        <a:p>
          <a:r>
            <a:rPr lang="en-GB" sz="1800" dirty="0"/>
            <a:t>HEE APP/FCP accredited supervisor. Fulfil Stage 1 &amp; 2 Roadmap.</a:t>
          </a:r>
          <a:endParaRPr lang="en-US" sz="1800" dirty="0"/>
        </a:p>
      </dgm:t>
    </dgm:pt>
    <dgm:pt modelId="{A355D004-1320-44DE-ABC0-F6851A8DF1F9}" type="parTrans" cxnId="{FAB57A3C-B6FB-44E8-80B3-F899759E006D}">
      <dgm:prSet/>
      <dgm:spPr/>
      <dgm:t>
        <a:bodyPr/>
        <a:lstStyle/>
        <a:p>
          <a:endParaRPr lang="en-US"/>
        </a:p>
      </dgm:t>
    </dgm:pt>
    <dgm:pt modelId="{D99E5D6A-845E-4BA3-B54C-1C696FA5FA3E}" type="sibTrans" cxnId="{FAB57A3C-B6FB-44E8-80B3-F899759E006D}">
      <dgm:prSet/>
      <dgm:spPr/>
      <dgm:t>
        <a:bodyPr/>
        <a:lstStyle/>
        <a:p>
          <a:endParaRPr lang="en-US"/>
        </a:p>
      </dgm:t>
    </dgm:pt>
    <dgm:pt modelId="{B248AB2C-8959-43FD-8FE4-5E8DB90512CF}">
      <dgm:prSet custT="1"/>
      <dgm:spPr/>
      <dgm:t>
        <a:bodyPr/>
        <a:lstStyle/>
        <a:p>
          <a:r>
            <a:rPr lang="en-GB" sz="1800" u="none" dirty="0"/>
            <a:t>Opportunities in the Research Pillar: BSc, MSc, MACP.</a:t>
          </a:r>
        </a:p>
        <a:p>
          <a:r>
            <a:rPr lang="en-GB" sz="1800" dirty="0"/>
            <a:t>Passed 1</a:t>
          </a:r>
          <a:r>
            <a:rPr lang="en-GB" sz="1800" baseline="30000" dirty="0"/>
            <a:t>st</a:t>
          </a:r>
          <a:r>
            <a:rPr lang="en-GB" sz="1800" dirty="0"/>
            <a:t> wave AP Stage 3 e-portfolio  and final approval from HEE, AP Digital Badge</a:t>
          </a:r>
          <a:endParaRPr lang="en-US" sz="1800" b="1" u="none" dirty="0"/>
        </a:p>
      </dgm:t>
    </dgm:pt>
    <dgm:pt modelId="{382A3E63-CBCA-4E37-80B6-E79C4D774EB6}" type="parTrans" cxnId="{C0F08288-8AEF-4B42-B154-326871864266}">
      <dgm:prSet/>
      <dgm:spPr/>
      <dgm:t>
        <a:bodyPr/>
        <a:lstStyle/>
        <a:p>
          <a:endParaRPr lang="en-US"/>
        </a:p>
      </dgm:t>
    </dgm:pt>
    <dgm:pt modelId="{B0E08FF1-1FB3-4FD2-91BF-3E6993F00134}" type="sibTrans" cxnId="{C0F08288-8AEF-4B42-B154-326871864266}">
      <dgm:prSet/>
      <dgm:spPr/>
      <dgm:t>
        <a:bodyPr/>
        <a:lstStyle/>
        <a:p>
          <a:endParaRPr lang="en-US"/>
        </a:p>
      </dgm:t>
    </dgm:pt>
    <dgm:pt modelId="{A2F413E8-70D8-47BA-A04E-9BAF06386C14}">
      <dgm:prSet custT="1"/>
      <dgm:spPr/>
      <dgm:t>
        <a:bodyPr/>
        <a:lstStyle/>
        <a:p>
          <a:r>
            <a:rPr lang="en-US" sz="1800" dirty="0"/>
            <a:t>Lead</a:t>
          </a:r>
          <a:r>
            <a:rPr lang="en-US" sz="1800" baseline="0" dirty="0"/>
            <a:t> &amp; contribute to journal critique in the national team.</a:t>
          </a:r>
          <a:endParaRPr lang="en-US" sz="1800" dirty="0"/>
        </a:p>
      </dgm:t>
    </dgm:pt>
    <dgm:pt modelId="{D3C06F7F-4211-4A6B-A046-5FCCB54D2A23}" type="parTrans" cxnId="{A66EE63B-F168-4016-8DB5-08B0B91D47A0}">
      <dgm:prSet/>
      <dgm:spPr/>
      <dgm:t>
        <a:bodyPr/>
        <a:lstStyle/>
        <a:p>
          <a:endParaRPr lang="en-GB"/>
        </a:p>
      </dgm:t>
    </dgm:pt>
    <dgm:pt modelId="{0EDEF1C9-9383-42E3-96A4-87D90D8D9687}" type="sibTrans" cxnId="{A66EE63B-F168-4016-8DB5-08B0B91D47A0}">
      <dgm:prSet/>
      <dgm:spPr/>
      <dgm:t>
        <a:bodyPr/>
        <a:lstStyle/>
        <a:p>
          <a:endParaRPr lang="en-GB"/>
        </a:p>
      </dgm:t>
    </dgm:pt>
    <dgm:pt modelId="{7E5AF678-AA5B-4D86-9921-CE3D3A4D92B9}" type="pres">
      <dgm:prSet presAssocID="{2877948D-ECB9-4678-A495-DB4463420665}" presName="linear" presStyleCnt="0">
        <dgm:presLayoutVars>
          <dgm:animLvl val="lvl"/>
          <dgm:resizeHandles val="exact"/>
        </dgm:presLayoutVars>
      </dgm:prSet>
      <dgm:spPr/>
    </dgm:pt>
    <dgm:pt modelId="{DAC7567A-B248-4723-BB8B-040989944A22}" type="pres">
      <dgm:prSet presAssocID="{46524688-CB7D-481E-80F5-22191FF01AE2}" presName="parentText" presStyleLbl="node1" presStyleIdx="0" presStyleCnt="6" custScaleY="68333" custLinFactY="-677" custLinFactNeighborX="-1711" custLinFactNeighborY="-100000">
        <dgm:presLayoutVars>
          <dgm:chMax val="0"/>
          <dgm:bulletEnabled val="1"/>
        </dgm:presLayoutVars>
      </dgm:prSet>
      <dgm:spPr/>
    </dgm:pt>
    <dgm:pt modelId="{6F49B583-B27C-43E3-BC66-DC1414BC0F0D}" type="pres">
      <dgm:prSet presAssocID="{8A9AF34D-F619-4BB7-A087-79973F494F0E}" presName="spacer" presStyleCnt="0"/>
      <dgm:spPr/>
    </dgm:pt>
    <dgm:pt modelId="{AB7C1357-5AF3-47B8-B16C-6387B5F46441}" type="pres">
      <dgm:prSet presAssocID="{C675A287-FAC3-4875-892E-B8F2BE4148A3}" presName="parentText" presStyleLbl="node1" presStyleIdx="1" presStyleCnt="6" custScaleY="69492" custLinFactNeighborX="740" custLinFactNeighborY="-81851">
        <dgm:presLayoutVars>
          <dgm:chMax val="0"/>
          <dgm:bulletEnabled val="1"/>
        </dgm:presLayoutVars>
      </dgm:prSet>
      <dgm:spPr/>
    </dgm:pt>
    <dgm:pt modelId="{905604DE-F768-4293-BC7C-AB4E0D11FFFB}" type="pres">
      <dgm:prSet presAssocID="{8EF25D24-934D-4EFF-A782-69675D287BE4}" presName="spacer" presStyleCnt="0"/>
      <dgm:spPr/>
    </dgm:pt>
    <dgm:pt modelId="{D37B3390-DF56-4F81-99D3-3E9BF8CCE376}" type="pres">
      <dgm:prSet presAssocID="{42AF335F-0E50-4BE8-BECB-BA241698C85F}" presName="parentText" presStyleLbl="node1" presStyleIdx="2" presStyleCnt="6" custScaleY="45437" custLinFactY="-5412" custLinFactNeighborX="740" custLinFactNeighborY="-100000">
        <dgm:presLayoutVars>
          <dgm:chMax val="0"/>
          <dgm:bulletEnabled val="1"/>
        </dgm:presLayoutVars>
      </dgm:prSet>
      <dgm:spPr/>
    </dgm:pt>
    <dgm:pt modelId="{D353A762-F83D-4E0F-A7D0-5B094087A15B}" type="pres">
      <dgm:prSet presAssocID="{BDDCBD35-0807-49EE-A810-BBBE7B060665}" presName="spacer" presStyleCnt="0"/>
      <dgm:spPr/>
    </dgm:pt>
    <dgm:pt modelId="{1E74236A-4024-48D7-8643-C9E956D7DE7E}" type="pres">
      <dgm:prSet presAssocID="{8A7E9503-15BD-41A8-A0B3-65CE78E463F1}" presName="parentText" presStyleLbl="node1" presStyleIdx="3" presStyleCnt="6" custScaleY="54595" custLinFactY="-8318" custLinFactNeighborX="-88" custLinFactNeighborY="-100000">
        <dgm:presLayoutVars>
          <dgm:chMax val="0"/>
          <dgm:bulletEnabled val="1"/>
        </dgm:presLayoutVars>
      </dgm:prSet>
      <dgm:spPr/>
    </dgm:pt>
    <dgm:pt modelId="{C205F8E8-4D87-49EC-AE04-A4E2415F4A50}" type="pres">
      <dgm:prSet presAssocID="{D99E5D6A-845E-4BA3-B54C-1C696FA5FA3E}" presName="spacer" presStyleCnt="0"/>
      <dgm:spPr/>
    </dgm:pt>
    <dgm:pt modelId="{E235EAB2-68AA-469D-910A-4177C3E7317C}" type="pres">
      <dgm:prSet presAssocID="{B248AB2C-8959-43FD-8FE4-5E8DB90512CF}" presName="parentText" presStyleLbl="node1" presStyleIdx="4" presStyleCnt="6" custScaleY="62530" custLinFactY="18002" custLinFactNeighborX="740" custLinFactNeighborY="100000">
        <dgm:presLayoutVars>
          <dgm:chMax val="0"/>
          <dgm:bulletEnabled val="1"/>
        </dgm:presLayoutVars>
      </dgm:prSet>
      <dgm:spPr/>
    </dgm:pt>
    <dgm:pt modelId="{779021EA-0414-4CA2-BB89-2861694D6BA4}" type="pres">
      <dgm:prSet presAssocID="{B0E08FF1-1FB3-4FD2-91BF-3E6993F00134}" presName="spacer" presStyleCnt="0"/>
      <dgm:spPr/>
    </dgm:pt>
    <dgm:pt modelId="{754310A6-A082-41EA-949B-43D7F2E7F53B}" type="pres">
      <dgm:prSet presAssocID="{A2F413E8-70D8-47BA-A04E-9BAF06386C14}" presName="parentText" presStyleLbl="node1" presStyleIdx="5" presStyleCnt="6" custScaleY="54595" custLinFactY="-91947" custLinFactNeighborX="740" custLinFactNeighborY="-100000">
        <dgm:presLayoutVars>
          <dgm:chMax val="0"/>
          <dgm:bulletEnabled val="1"/>
        </dgm:presLayoutVars>
      </dgm:prSet>
      <dgm:spPr/>
    </dgm:pt>
  </dgm:ptLst>
  <dgm:cxnLst>
    <dgm:cxn modelId="{E0BA7B1D-0AEA-4AFC-A9C2-7006A7638ECE}" type="presOf" srcId="{C675A287-FAC3-4875-892E-B8F2BE4148A3}" destId="{AB7C1357-5AF3-47B8-B16C-6387B5F46441}" srcOrd="0" destOrd="0" presId="urn:microsoft.com/office/officeart/2005/8/layout/vList2"/>
    <dgm:cxn modelId="{4CE49C23-ABDD-4F84-97F3-9AF659B5EC15}" type="presOf" srcId="{B248AB2C-8959-43FD-8FE4-5E8DB90512CF}" destId="{E235EAB2-68AA-469D-910A-4177C3E7317C}" srcOrd="0" destOrd="0" presId="urn:microsoft.com/office/officeart/2005/8/layout/vList2"/>
    <dgm:cxn modelId="{A66EE63B-F168-4016-8DB5-08B0B91D47A0}" srcId="{2877948D-ECB9-4678-A495-DB4463420665}" destId="{A2F413E8-70D8-47BA-A04E-9BAF06386C14}" srcOrd="5" destOrd="0" parTransId="{D3C06F7F-4211-4A6B-A046-5FCCB54D2A23}" sibTransId="{0EDEF1C9-9383-42E3-96A4-87D90D8D9687}"/>
    <dgm:cxn modelId="{FAB57A3C-B6FB-44E8-80B3-F899759E006D}" srcId="{2877948D-ECB9-4678-A495-DB4463420665}" destId="{8A7E9503-15BD-41A8-A0B3-65CE78E463F1}" srcOrd="3" destOrd="0" parTransId="{A355D004-1320-44DE-ABC0-F6851A8DF1F9}" sibTransId="{D99E5D6A-845E-4BA3-B54C-1C696FA5FA3E}"/>
    <dgm:cxn modelId="{6122F341-1E62-4C33-8A7C-EC1C76001CAB}" type="presOf" srcId="{A2F413E8-70D8-47BA-A04E-9BAF06386C14}" destId="{754310A6-A082-41EA-949B-43D7F2E7F53B}" srcOrd="0" destOrd="0" presId="urn:microsoft.com/office/officeart/2005/8/layout/vList2"/>
    <dgm:cxn modelId="{90BD1274-0E5D-42C8-A1B0-804939F37B09}" type="presOf" srcId="{42AF335F-0E50-4BE8-BECB-BA241698C85F}" destId="{D37B3390-DF56-4F81-99D3-3E9BF8CCE376}" srcOrd="0" destOrd="0" presId="urn:microsoft.com/office/officeart/2005/8/layout/vList2"/>
    <dgm:cxn modelId="{886EDB55-A8A4-4714-BBD8-924B047E9609}" srcId="{2877948D-ECB9-4678-A495-DB4463420665}" destId="{42AF335F-0E50-4BE8-BECB-BA241698C85F}" srcOrd="2" destOrd="0" parTransId="{61C0F63A-267A-426E-93E3-0FE1AC8DF6D4}" sibTransId="{BDDCBD35-0807-49EE-A810-BBBE7B060665}"/>
    <dgm:cxn modelId="{4D0E1576-CBA1-41BC-81FE-04B8BEA84090}" type="presOf" srcId="{2877948D-ECB9-4678-A495-DB4463420665}" destId="{7E5AF678-AA5B-4D86-9921-CE3D3A4D92B9}" srcOrd="0" destOrd="0" presId="urn:microsoft.com/office/officeart/2005/8/layout/vList2"/>
    <dgm:cxn modelId="{C0F08288-8AEF-4B42-B154-326871864266}" srcId="{2877948D-ECB9-4678-A495-DB4463420665}" destId="{B248AB2C-8959-43FD-8FE4-5E8DB90512CF}" srcOrd="4" destOrd="0" parTransId="{382A3E63-CBCA-4E37-80B6-E79C4D774EB6}" sibTransId="{B0E08FF1-1FB3-4FD2-91BF-3E6993F00134}"/>
    <dgm:cxn modelId="{DA23668D-A5AF-46BF-88A5-13674303859F}" srcId="{2877948D-ECB9-4678-A495-DB4463420665}" destId="{C675A287-FAC3-4875-892E-B8F2BE4148A3}" srcOrd="1" destOrd="0" parTransId="{82CF012A-74B6-462E-AD6F-7E347480612C}" sibTransId="{8EF25D24-934D-4EFF-A782-69675D287BE4}"/>
    <dgm:cxn modelId="{67EAF8C4-DF37-4A5D-AFAC-C3191E7E2111}" type="presOf" srcId="{8A7E9503-15BD-41A8-A0B3-65CE78E463F1}" destId="{1E74236A-4024-48D7-8643-C9E956D7DE7E}" srcOrd="0" destOrd="0" presId="urn:microsoft.com/office/officeart/2005/8/layout/vList2"/>
    <dgm:cxn modelId="{5649EECE-9EDF-40DF-88A3-A134EFB373FD}" type="presOf" srcId="{46524688-CB7D-481E-80F5-22191FF01AE2}" destId="{DAC7567A-B248-4723-BB8B-040989944A22}" srcOrd="0" destOrd="0" presId="urn:microsoft.com/office/officeart/2005/8/layout/vList2"/>
    <dgm:cxn modelId="{8785B0D2-3A8A-4251-BE0F-06BEE6B70BC5}" srcId="{2877948D-ECB9-4678-A495-DB4463420665}" destId="{46524688-CB7D-481E-80F5-22191FF01AE2}" srcOrd="0" destOrd="0" parTransId="{6CD2739A-C8FC-4244-8F9F-03AB239BBF6D}" sibTransId="{8A9AF34D-F619-4BB7-A087-79973F494F0E}"/>
    <dgm:cxn modelId="{7B8D595C-0271-4D83-BB9C-37538EFB8A4A}" type="presParOf" srcId="{7E5AF678-AA5B-4D86-9921-CE3D3A4D92B9}" destId="{DAC7567A-B248-4723-BB8B-040989944A22}" srcOrd="0" destOrd="0" presId="urn:microsoft.com/office/officeart/2005/8/layout/vList2"/>
    <dgm:cxn modelId="{A173920B-D2E8-40DE-A5F5-5233F31FDC65}" type="presParOf" srcId="{7E5AF678-AA5B-4D86-9921-CE3D3A4D92B9}" destId="{6F49B583-B27C-43E3-BC66-DC1414BC0F0D}" srcOrd="1" destOrd="0" presId="urn:microsoft.com/office/officeart/2005/8/layout/vList2"/>
    <dgm:cxn modelId="{CF6C5929-6197-453B-83A3-9F4B078EA106}" type="presParOf" srcId="{7E5AF678-AA5B-4D86-9921-CE3D3A4D92B9}" destId="{AB7C1357-5AF3-47B8-B16C-6387B5F46441}" srcOrd="2" destOrd="0" presId="urn:microsoft.com/office/officeart/2005/8/layout/vList2"/>
    <dgm:cxn modelId="{A856776B-9CED-4C2D-BE31-1D83359EAAE5}" type="presParOf" srcId="{7E5AF678-AA5B-4D86-9921-CE3D3A4D92B9}" destId="{905604DE-F768-4293-BC7C-AB4E0D11FFFB}" srcOrd="3" destOrd="0" presId="urn:microsoft.com/office/officeart/2005/8/layout/vList2"/>
    <dgm:cxn modelId="{710CFF7C-B322-42E8-818D-C63C8035C456}" type="presParOf" srcId="{7E5AF678-AA5B-4D86-9921-CE3D3A4D92B9}" destId="{D37B3390-DF56-4F81-99D3-3E9BF8CCE376}" srcOrd="4" destOrd="0" presId="urn:microsoft.com/office/officeart/2005/8/layout/vList2"/>
    <dgm:cxn modelId="{8C335F65-0090-4B0F-9DAE-6BCBF8A01014}" type="presParOf" srcId="{7E5AF678-AA5B-4D86-9921-CE3D3A4D92B9}" destId="{D353A762-F83D-4E0F-A7D0-5B094087A15B}" srcOrd="5" destOrd="0" presId="urn:microsoft.com/office/officeart/2005/8/layout/vList2"/>
    <dgm:cxn modelId="{ADA70E12-C61D-4519-AEBC-67D595F6DF78}" type="presParOf" srcId="{7E5AF678-AA5B-4D86-9921-CE3D3A4D92B9}" destId="{1E74236A-4024-48D7-8643-C9E956D7DE7E}" srcOrd="6" destOrd="0" presId="urn:microsoft.com/office/officeart/2005/8/layout/vList2"/>
    <dgm:cxn modelId="{7961A6CC-5B49-420B-9B7F-9650D3650DE5}" type="presParOf" srcId="{7E5AF678-AA5B-4D86-9921-CE3D3A4D92B9}" destId="{C205F8E8-4D87-49EC-AE04-A4E2415F4A50}" srcOrd="7" destOrd="0" presId="urn:microsoft.com/office/officeart/2005/8/layout/vList2"/>
    <dgm:cxn modelId="{75BF1BA9-CE29-46FC-A624-B8B3828FD9B4}" type="presParOf" srcId="{7E5AF678-AA5B-4D86-9921-CE3D3A4D92B9}" destId="{E235EAB2-68AA-469D-910A-4177C3E7317C}" srcOrd="8" destOrd="0" presId="urn:microsoft.com/office/officeart/2005/8/layout/vList2"/>
    <dgm:cxn modelId="{DB5884E1-D522-479F-8288-49D94D48E7D1}" type="presParOf" srcId="{7E5AF678-AA5B-4D86-9921-CE3D3A4D92B9}" destId="{779021EA-0414-4CA2-BB89-2861694D6BA4}" srcOrd="9" destOrd="0" presId="urn:microsoft.com/office/officeart/2005/8/layout/vList2"/>
    <dgm:cxn modelId="{156AA50C-0E03-4BF5-A345-D8B370BBAD7A}" type="presParOf" srcId="{7E5AF678-AA5B-4D86-9921-CE3D3A4D92B9}" destId="{754310A6-A082-41EA-949B-43D7F2E7F53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9DEEFA-F918-40A1-A7FC-7390B6B462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DF61FD-CA59-40C5-A9E2-E62700C06B2B}">
      <dgm:prSet custT="1"/>
      <dgm:spPr/>
      <dgm:t>
        <a:bodyPr/>
        <a:lstStyle/>
        <a:p>
          <a:r>
            <a:rPr lang="en-US" sz="1800" dirty="0"/>
            <a:t>Physiotherapist Team lead at Haslemere Hospital of Royal Surrey NHS Foundation Trust</a:t>
          </a:r>
        </a:p>
      </dgm:t>
    </dgm:pt>
    <dgm:pt modelId="{C3F0A35F-07D9-44B5-A36C-9E388A235359}" type="parTrans" cxnId="{7DE3E8E5-AB96-4074-BBF3-CCDD7CBD4D4C}">
      <dgm:prSet/>
      <dgm:spPr/>
      <dgm:t>
        <a:bodyPr/>
        <a:lstStyle/>
        <a:p>
          <a:endParaRPr lang="en-US"/>
        </a:p>
      </dgm:t>
    </dgm:pt>
    <dgm:pt modelId="{4B287708-FCDE-48C0-A9BC-AB44A1EC714B}" type="sibTrans" cxnId="{7DE3E8E5-AB96-4074-BBF3-CCDD7CBD4D4C}">
      <dgm:prSet/>
      <dgm:spPr/>
      <dgm:t>
        <a:bodyPr/>
        <a:lstStyle/>
        <a:p>
          <a:endParaRPr lang="en-US"/>
        </a:p>
      </dgm:t>
    </dgm:pt>
    <dgm:pt modelId="{2E7A5509-613F-4285-8580-91B6D8534ECB}">
      <dgm:prSet custT="1"/>
      <dgm:spPr/>
      <dgm:t>
        <a:bodyPr/>
        <a:lstStyle/>
        <a:p>
          <a:r>
            <a:rPr lang="en-US" sz="1800" dirty="0"/>
            <a:t>National Institute for Health and Care Research funded Predoctoral Clinical Academic Fellow (Bridge)</a:t>
          </a:r>
        </a:p>
      </dgm:t>
    </dgm:pt>
    <dgm:pt modelId="{54D2E216-96DB-4DEC-B6D3-BD515DA7C06E}" type="parTrans" cxnId="{2268F4B0-5D37-470E-B59A-6E4BA9E0E85B}">
      <dgm:prSet/>
      <dgm:spPr/>
      <dgm:t>
        <a:bodyPr/>
        <a:lstStyle/>
        <a:p>
          <a:endParaRPr lang="en-US"/>
        </a:p>
      </dgm:t>
    </dgm:pt>
    <dgm:pt modelId="{758F86B2-1AC5-4107-975A-29859C9EE821}" type="sibTrans" cxnId="{2268F4B0-5D37-470E-B59A-6E4BA9E0E85B}">
      <dgm:prSet/>
      <dgm:spPr/>
      <dgm:t>
        <a:bodyPr/>
        <a:lstStyle/>
        <a:p>
          <a:endParaRPr lang="en-US"/>
        </a:p>
      </dgm:t>
    </dgm:pt>
    <dgm:pt modelId="{95BC039A-297D-44E2-A348-59C278F27096}">
      <dgm:prSet custT="1"/>
      <dgm:spPr/>
      <dgm:t>
        <a:bodyPr/>
        <a:lstStyle/>
        <a:p>
          <a:r>
            <a:rPr lang="en-US" sz="1800" dirty="0"/>
            <a:t>Honorary Research Fellow St George’s University of London</a:t>
          </a:r>
        </a:p>
      </dgm:t>
    </dgm:pt>
    <dgm:pt modelId="{9A85E729-A49C-4A8C-80D8-7AB933CD51DF}" type="parTrans" cxnId="{F585B7A4-4C04-4F11-92E2-3A99A7EAB9ED}">
      <dgm:prSet/>
      <dgm:spPr/>
      <dgm:t>
        <a:bodyPr/>
        <a:lstStyle/>
        <a:p>
          <a:endParaRPr lang="en-US"/>
        </a:p>
      </dgm:t>
    </dgm:pt>
    <dgm:pt modelId="{61FCD11F-E67F-4F91-B736-22D600F8DFBE}" type="sibTrans" cxnId="{F585B7A4-4C04-4F11-92E2-3A99A7EAB9ED}">
      <dgm:prSet/>
      <dgm:spPr/>
      <dgm:t>
        <a:bodyPr/>
        <a:lstStyle/>
        <a:p>
          <a:endParaRPr lang="en-US"/>
        </a:p>
      </dgm:t>
    </dgm:pt>
    <dgm:pt modelId="{C7BD6DDF-2C39-46E6-9C48-F8A7AE926C0A}">
      <dgm:prSet custT="1"/>
      <dgm:spPr/>
      <dgm:t>
        <a:bodyPr/>
        <a:lstStyle/>
        <a:p>
          <a:r>
            <a:rPr lang="en-US" sz="1800" dirty="0"/>
            <a:t>Research ethic committee of University of Surrey</a:t>
          </a:r>
        </a:p>
      </dgm:t>
    </dgm:pt>
    <dgm:pt modelId="{426C7B87-5FF6-49C9-A98A-A56BC3AEDB7D}" type="parTrans" cxnId="{93E6AA9A-AC87-4E63-A418-8B1FEE38C7D0}">
      <dgm:prSet/>
      <dgm:spPr/>
      <dgm:t>
        <a:bodyPr/>
        <a:lstStyle/>
        <a:p>
          <a:endParaRPr lang="en-US"/>
        </a:p>
      </dgm:t>
    </dgm:pt>
    <dgm:pt modelId="{A73E8308-D9CF-476C-8808-0E0F134D23BD}" type="sibTrans" cxnId="{93E6AA9A-AC87-4E63-A418-8B1FEE38C7D0}">
      <dgm:prSet/>
      <dgm:spPr/>
      <dgm:t>
        <a:bodyPr/>
        <a:lstStyle/>
        <a:p>
          <a:endParaRPr lang="en-US"/>
        </a:p>
      </dgm:t>
    </dgm:pt>
    <dgm:pt modelId="{1FDAAF74-CF16-40F6-9FE5-CA39EBBA47E5}">
      <dgm:prSet custT="1"/>
      <dgm:spPr/>
      <dgm:t>
        <a:bodyPr/>
        <a:lstStyle/>
        <a:p>
          <a:r>
            <a:rPr lang="en-US" sz="1800" dirty="0"/>
            <a:t>External tutor for physiotherapy programme of National University of Malaysia</a:t>
          </a:r>
        </a:p>
      </dgm:t>
    </dgm:pt>
    <dgm:pt modelId="{A42481F4-9DCE-43DF-BA56-2E16558339D4}" type="parTrans" cxnId="{2FE1A6C4-1663-4F62-9727-B86C55B0E04A}">
      <dgm:prSet/>
      <dgm:spPr/>
      <dgm:t>
        <a:bodyPr/>
        <a:lstStyle/>
        <a:p>
          <a:endParaRPr lang="en-US"/>
        </a:p>
      </dgm:t>
    </dgm:pt>
    <dgm:pt modelId="{00F35AA2-6DBC-4D76-95BD-93030C9543FB}" type="sibTrans" cxnId="{2FE1A6C4-1663-4F62-9727-B86C55B0E04A}">
      <dgm:prSet/>
      <dgm:spPr/>
      <dgm:t>
        <a:bodyPr/>
        <a:lstStyle/>
        <a:p>
          <a:endParaRPr lang="en-US"/>
        </a:p>
      </dgm:t>
    </dgm:pt>
    <dgm:pt modelId="{56F19962-A425-4D14-86B1-67852981702E}">
      <dgm:prSet custT="1"/>
      <dgm:spPr/>
      <dgm:t>
        <a:bodyPr/>
        <a:lstStyle/>
        <a:p>
          <a:r>
            <a:rPr lang="en-US" sz="1800" dirty="0"/>
            <a:t>Bank lead physiotherapist at St George’s University Hospitals NHS Foundation Trust </a:t>
          </a:r>
        </a:p>
      </dgm:t>
    </dgm:pt>
    <dgm:pt modelId="{D62C3520-5EF0-4A03-9FF8-4203A9B66D7F}" type="parTrans" cxnId="{61CD86C4-0799-4F36-AF71-C9E8D2AC3B20}">
      <dgm:prSet/>
      <dgm:spPr/>
      <dgm:t>
        <a:bodyPr/>
        <a:lstStyle/>
        <a:p>
          <a:endParaRPr lang="en-US"/>
        </a:p>
      </dgm:t>
    </dgm:pt>
    <dgm:pt modelId="{EF980EFC-7E4E-495C-BC16-2101C48E6C2A}" type="sibTrans" cxnId="{61CD86C4-0799-4F36-AF71-C9E8D2AC3B20}">
      <dgm:prSet/>
      <dgm:spPr/>
      <dgm:t>
        <a:bodyPr/>
        <a:lstStyle/>
        <a:p>
          <a:endParaRPr lang="en-US"/>
        </a:p>
      </dgm:t>
    </dgm:pt>
    <dgm:pt modelId="{03892ECB-4531-40F0-8567-BF3C55865A9B}" type="pres">
      <dgm:prSet presAssocID="{969DEEFA-F918-40A1-A7FC-7390B6B462C0}" presName="linear" presStyleCnt="0">
        <dgm:presLayoutVars>
          <dgm:animLvl val="lvl"/>
          <dgm:resizeHandles val="exact"/>
        </dgm:presLayoutVars>
      </dgm:prSet>
      <dgm:spPr/>
    </dgm:pt>
    <dgm:pt modelId="{D7756704-70A6-49E2-9979-9BAE252F3ED0}" type="pres">
      <dgm:prSet presAssocID="{7ADF61FD-CA59-40C5-A9E2-E62700C06B2B}" presName="parentText" presStyleLbl="node1" presStyleIdx="0" presStyleCnt="6" custScaleY="115034">
        <dgm:presLayoutVars>
          <dgm:chMax val="0"/>
          <dgm:bulletEnabled val="1"/>
        </dgm:presLayoutVars>
      </dgm:prSet>
      <dgm:spPr/>
    </dgm:pt>
    <dgm:pt modelId="{2F54539B-3F3D-478A-8048-68E05AE57D36}" type="pres">
      <dgm:prSet presAssocID="{4B287708-FCDE-48C0-A9BC-AB44A1EC714B}" presName="spacer" presStyleCnt="0"/>
      <dgm:spPr/>
    </dgm:pt>
    <dgm:pt modelId="{EC34D0F2-626D-499B-BC63-D2481196D58D}" type="pres">
      <dgm:prSet presAssocID="{2E7A5509-613F-4285-8580-91B6D8534EC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2804AF6-9474-4B2C-9F88-2A821EF03DA7}" type="pres">
      <dgm:prSet presAssocID="{758F86B2-1AC5-4107-975A-29859C9EE821}" presName="spacer" presStyleCnt="0"/>
      <dgm:spPr/>
    </dgm:pt>
    <dgm:pt modelId="{02785E01-BBA5-449D-AE14-B07B90682B78}" type="pres">
      <dgm:prSet presAssocID="{95BC039A-297D-44E2-A348-59C278F27096}" presName="parentText" presStyleLbl="node1" presStyleIdx="2" presStyleCnt="6" custLinFactNeighborX="0" custLinFactNeighborY="10096">
        <dgm:presLayoutVars>
          <dgm:chMax val="0"/>
          <dgm:bulletEnabled val="1"/>
        </dgm:presLayoutVars>
      </dgm:prSet>
      <dgm:spPr/>
    </dgm:pt>
    <dgm:pt modelId="{C2494A40-8FD6-44F0-B47C-98B8CD34F464}" type="pres">
      <dgm:prSet presAssocID="{61FCD11F-E67F-4F91-B736-22D600F8DFBE}" presName="spacer" presStyleCnt="0"/>
      <dgm:spPr/>
    </dgm:pt>
    <dgm:pt modelId="{708E0D98-D0D8-49FC-8F1A-493C40510049}" type="pres">
      <dgm:prSet presAssocID="{C7BD6DDF-2C39-46E6-9C48-F8A7AE926C0A}" presName="parentText" presStyleLbl="node1" presStyleIdx="3" presStyleCnt="6" custLinFactNeighborX="222" custLinFactNeighborY="-28360">
        <dgm:presLayoutVars>
          <dgm:chMax val="0"/>
          <dgm:bulletEnabled val="1"/>
        </dgm:presLayoutVars>
      </dgm:prSet>
      <dgm:spPr/>
    </dgm:pt>
    <dgm:pt modelId="{10E51296-01F6-4FE6-B309-A4DCC08B2DBC}" type="pres">
      <dgm:prSet presAssocID="{A73E8308-D9CF-476C-8808-0E0F134D23BD}" presName="spacer" presStyleCnt="0"/>
      <dgm:spPr/>
    </dgm:pt>
    <dgm:pt modelId="{6321DB50-D531-443A-9F85-101E5E8903FB}" type="pres">
      <dgm:prSet presAssocID="{1FDAAF74-CF16-40F6-9FE5-CA39EBBA47E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872C86C-38C1-475D-8134-54081D2A2BE6}" type="pres">
      <dgm:prSet presAssocID="{00F35AA2-6DBC-4D76-95BD-93030C9543FB}" presName="spacer" presStyleCnt="0"/>
      <dgm:spPr/>
    </dgm:pt>
    <dgm:pt modelId="{5049FC61-05E1-4F10-928B-A2A119CBE974}" type="pres">
      <dgm:prSet presAssocID="{56F19962-A425-4D14-86B1-67852981702E}" presName="parentText" presStyleLbl="node1" presStyleIdx="5" presStyleCnt="6" custScaleY="133735">
        <dgm:presLayoutVars>
          <dgm:chMax val="0"/>
          <dgm:bulletEnabled val="1"/>
        </dgm:presLayoutVars>
      </dgm:prSet>
      <dgm:spPr/>
    </dgm:pt>
  </dgm:ptLst>
  <dgm:cxnLst>
    <dgm:cxn modelId="{FDBF6D05-DD0F-408A-BE06-79C3BFA5EFF6}" type="presOf" srcId="{56F19962-A425-4D14-86B1-67852981702E}" destId="{5049FC61-05E1-4F10-928B-A2A119CBE974}" srcOrd="0" destOrd="0" presId="urn:microsoft.com/office/officeart/2005/8/layout/vList2"/>
    <dgm:cxn modelId="{363DC408-3B51-4E8F-B7EA-534BD8EA76F2}" type="presOf" srcId="{C7BD6DDF-2C39-46E6-9C48-F8A7AE926C0A}" destId="{708E0D98-D0D8-49FC-8F1A-493C40510049}" srcOrd="0" destOrd="0" presId="urn:microsoft.com/office/officeart/2005/8/layout/vList2"/>
    <dgm:cxn modelId="{F27CD923-2C65-45A1-B3C2-963C7E227E19}" type="presOf" srcId="{2E7A5509-613F-4285-8580-91B6D8534ECB}" destId="{EC34D0F2-626D-499B-BC63-D2481196D58D}" srcOrd="0" destOrd="0" presId="urn:microsoft.com/office/officeart/2005/8/layout/vList2"/>
    <dgm:cxn modelId="{93E6AA9A-AC87-4E63-A418-8B1FEE38C7D0}" srcId="{969DEEFA-F918-40A1-A7FC-7390B6B462C0}" destId="{C7BD6DDF-2C39-46E6-9C48-F8A7AE926C0A}" srcOrd="3" destOrd="0" parTransId="{426C7B87-5FF6-49C9-A98A-A56BC3AEDB7D}" sibTransId="{A73E8308-D9CF-476C-8808-0E0F134D23BD}"/>
    <dgm:cxn modelId="{F173D29A-AB64-454B-9DB8-B48D7BE605CB}" type="presOf" srcId="{1FDAAF74-CF16-40F6-9FE5-CA39EBBA47E5}" destId="{6321DB50-D531-443A-9F85-101E5E8903FB}" srcOrd="0" destOrd="0" presId="urn:microsoft.com/office/officeart/2005/8/layout/vList2"/>
    <dgm:cxn modelId="{DE4235A2-CA3D-40E6-B3F6-FE1565A47DFB}" type="presOf" srcId="{95BC039A-297D-44E2-A348-59C278F27096}" destId="{02785E01-BBA5-449D-AE14-B07B90682B78}" srcOrd="0" destOrd="0" presId="urn:microsoft.com/office/officeart/2005/8/layout/vList2"/>
    <dgm:cxn modelId="{F585B7A4-4C04-4F11-92E2-3A99A7EAB9ED}" srcId="{969DEEFA-F918-40A1-A7FC-7390B6B462C0}" destId="{95BC039A-297D-44E2-A348-59C278F27096}" srcOrd="2" destOrd="0" parTransId="{9A85E729-A49C-4A8C-80D8-7AB933CD51DF}" sibTransId="{61FCD11F-E67F-4F91-B736-22D600F8DFBE}"/>
    <dgm:cxn modelId="{2268F4B0-5D37-470E-B59A-6E4BA9E0E85B}" srcId="{969DEEFA-F918-40A1-A7FC-7390B6B462C0}" destId="{2E7A5509-613F-4285-8580-91B6D8534ECB}" srcOrd="1" destOrd="0" parTransId="{54D2E216-96DB-4DEC-B6D3-BD515DA7C06E}" sibTransId="{758F86B2-1AC5-4107-975A-29859C9EE821}"/>
    <dgm:cxn modelId="{61CD86C4-0799-4F36-AF71-C9E8D2AC3B20}" srcId="{969DEEFA-F918-40A1-A7FC-7390B6B462C0}" destId="{56F19962-A425-4D14-86B1-67852981702E}" srcOrd="5" destOrd="0" parTransId="{D62C3520-5EF0-4A03-9FF8-4203A9B66D7F}" sibTransId="{EF980EFC-7E4E-495C-BC16-2101C48E6C2A}"/>
    <dgm:cxn modelId="{2FE1A6C4-1663-4F62-9727-B86C55B0E04A}" srcId="{969DEEFA-F918-40A1-A7FC-7390B6B462C0}" destId="{1FDAAF74-CF16-40F6-9FE5-CA39EBBA47E5}" srcOrd="4" destOrd="0" parTransId="{A42481F4-9DCE-43DF-BA56-2E16558339D4}" sibTransId="{00F35AA2-6DBC-4D76-95BD-93030C9543FB}"/>
    <dgm:cxn modelId="{9303DCDE-26E0-406B-A4FC-3FB1376C92A2}" type="presOf" srcId="{969DEEFA-F918-40A1-A7FC-7390B6B462C0}" destId="{03892ECB-4531-40F0-8567-BF3C55865A9B}" srcOrd="0" destOrd="0" presId="urn:microsoft.com/office/officeart/2005/8/layout/vList2"/>
    <dgm:cxn modelId="{681469E4-6307-49CC-8D35-C3E8CFE3A178}" type="presOf" srcId="{7ADF61FD-CA59-40C5-A9E2-E62700C06B2B}" destId="{D7756704-70A6-49E2-9979-9BAE252F3ED0}" srcOrd="0" destOrd="0" presId="urn:microsoft.com/office/officeart/2005/8/layout/vList2"/>
    <dgm:cxn modelId="{7DE3E8E5-AB96-4074-BBF3-CCDD7CBD4D4C}" srcId="{969DEEFA-F918-40A1-A7FC-7390B6B462C0}" destId="{7ADF61FD-CA59-40C5-A9E2-E62700C06B2B}" srcOrd="0" destOrd="0" parTransId="{C3F0A35F-07D9-44B5-A36C-9E388A235359}" sibTransId="{4B287708-FCDE-48C0-A9BC-AB44A1EC714B}"/>
    <dgm:cxn modelId="{FC869525-7631-4491-97A7-17852C08265D}" type="presParOf" srcId="{03892ECB-4531-40F0-8567-BF3C55865A9B}" destId="{D7756704-70A6-49E2-9979-9BAE252F3ED0}" srcOrd="0" destOrd="0" presId="urn:microsoft.com/office/officeart/2005/8/layout/vList2"/>
    <dgm:cxn modelId="{D09E7AEE-E549-4FCB-BA96-D3F4CBB28A7A}" type="presParOf" srcId="{03892ECB-4531-40F0-8567-BF3C55865A9B}" destId="{2F54539B-3F3D-478A-8048-68E05AE57D36}" srcOrd="1" destOrd="0" presId="urn:microsoft.com/office/officeart/2005/8/layout/vList2"/>
    <dgm:cxn modelId="{972547D2-D822-4167-8CCC-9698F6D53228}" type="presParOf" srcId="{03892ECB-4531-40F0-8567-BF3C55865A9B}" destId="{EC34D0F2-626D-499B-BC63-D2481196D58D}" srcOrd="2" destOrd="0" presId="urn:microsoft.com/office/officeart/2005/8/layout/vList2"/>
    <dgm:cxn modelId="{E67B64FE-9F63-4AA7-9FD0-E8F91DCCD9A1}" type="presParOf" srcId="{03892ECB-4531-40F0-8567-BF3C55865A9B}" destId="{A2804AF6-9474-4B2C-9F88-2A821EF03DA7}" srcOrd="3" destOrd="0" presId="urn:microsoft.com/office/officeart/2005/8/layout/vList2"/>
    <dgm:cxn modelId="{F9F65481-5E85-4948-BDF6-086DE49920F4}" type="presParOf" srcId="{03892ECB-4531-40F0-8567-BF3C55865A9B}" destId="{02785E01-BBA5-449D-AE14-B07B90682B78}" srcOrd="4" destOrd="0" presId="urn:microsoft.com/office/officeart/2005/8/layout/vList2"/>
    <dgm:cxn modelId="{9D9E89E5-8F72-4A2F-B8B3-02C45CC19B1F}" type="presParOf" srcId="{03892ECB-4531-40F0-8567-BF3C55865A9B}" destId="{C2494A40-8FD6-44F0-B47C-98B8CD34F464}" srcOrd="5" destOrd="0" presId="urn:microsoft.com/office/officeart/2005/8/layout/vList2"/>
    <dgm:cxn modelId="{2A8F4766-7338-4FDB-B37A-3B92BEF664BF}" type="presParOf" srcId="{03892ECB-4531-40F0-8567-BF3C55865A9B}" destId="{708E0D98-D0D8-49FC-8F1A-493C40510049}" srcOrd="6" destOrd="0" presId="urn:microsoft.com/office/officeart/2005/8/layout/vList2"/>
    <dgm:cxn modelId="{925BC743-9C3C-408C-B87C-8AE9DD1F2FAF}" type="presParOf" srcId="{03892ECB-4531-40F0-8567-BF3C55865A9B}" destId="{10E51296-01F6-4FE6-B309-A4DCC08B2DBC}" srcOrd="7" destOrd="0" presId="urn:microsoft.com/office/officeart/2005/8/layout/vList2"/>
    <dgm:cxn modelId="{670497D3-73F1-40A0-A51C-DE88E8A29A68}" type="presParOf" srcId="{03892ECB-4531-40F0-8567-BF3C55865A9B}" destId="{6321DB50-D531-443A-9F85-101E5E8903FB}" srcOrd="8" destOrd="0" presId="urn:microsoft.com/office/officeart/2005/8/layout/vList2"/>
    <dgm:cxn modelId="{EBEC90DD-9097-4224-A252-37096577F052}" type="presParOf" srcId="{03892ECB-4531-40F0-8567-BF3C55865A9B}" destId="{A872C86C-38C1-475D-8134-54081D2A2BE6}" srcOrd="9" destOrd="0" presId="urn:microsoft.com/office/officeart/2005/8/layout/vList2"/>
    <dgm:cxn modelId="{13857A20-9C2C-40D8-9A98-BB84DA9A9A38}" type="presParOf" srcId="{03892ECB-4531-40F0-8567-BF3C55865A9B}" destId="{5049FC61-05E1-4F10-928B-A2A119CBE97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A0CAA4-1A6B-4976-89FB-3E337318508E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0B6DABB-C89F-450E-BCCC-F6C2FABFD70A}">
      <dgm:prSet phldrT="[Text]" custT="1"/>
      <dgm:spPr>
        <a:gradFill flip="none" rotWithShape="0">
          <a:gsLst>
            <a:gs pos="0">
              <a:srgbClr val="FFFF66">
                <a:shade val="30000"/>
                <a:satMod val="115000"/>
              </a:srgbClr>
            </a:gs>
            <a:gs pos="50000">
              <a:srgbClr val="FFFF66">
                <a:shade val="67500"/>
                <a:satMod val="115000"/>
              </a:srgbClr>
            </a:gs>
            <a:gs pos="100000">
              <a:srgbClr val="FFFF66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i="1" dirty="0">
              <a:solidFill>
                <a:schemeClr val="tx1"/>
              </a:solidFill>
              <a:latin typeface="Bahnschrift" panose="020B0502040204020203" pitchFamily="34" charset="0"/>
            </a:rPr>
            <a:t>Trial registries</a:t>
          </a:r>
          <a:endParaRPr lang="en-GB" sz="1800" b="1" i="1" dirty="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C06B625D-EECF-4B32-BAAE-B7AAB4C8E9E5}" type="parTrans" cxnId="{FEAC744E-F7FF-4EB9-9958-AD66EA6F5152}">
      <dgm:prSet/>
      <dgm:spPr/>
      <dgm:t>
        <a:bodyPr/>
        <a:lstStyle/>
        <a:p>
          <a:endParaRPr lang="en-GB"/>
        </a:p>
      </dgm:t>
    </dgm:pt>
    <dgm:pt modelId="{485A403D-A558-476F-9AA8-4F09BA958D5F}" type="sibTrans" cxnId="{FEAC744E-F7FF-4EB9-9958-AD66EA6F5152}">
      <dgm:prSet/>
      <dgm:spPr/>
      <dgm:t>
        <a:bodyPr/>
        <a:lstStyle/>
        <a:p>
          <a:endParaRPr lang="en-GB"/>
        </a:p>
      </dgm:t>
    </dgm:pt>
    <dgm:pt modelId="{93BAA852-9BC7-4362-9350-B397FB23B2F1}">
      <dgm:prSet phldrT="[Text]" custT="1"/>
      <dgm:spPr>
        <a:gradFill flip="none" rotWithShape="0">
          <a:gsLst>
            <a:gs pos="0">
              <a:srgbClr val="FF33CC">
                <a:shade val="30000"/>
                <a:satMod val="115000"/>
              </a:srgbClr>
            </a:gs>
            <a:gs pos="50000">
              <a:srgbClr val="FF33CC">
                <a:shade val="67500"/>
                <a:satMod val="115000"/>
              </a:srgbClr>
            </a:gs>
            <a:gs pos="100000">
              <a:srgbClr val="FF33CC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i="1" dirty="0">
              <a:solidFill>
                <a:schemeClr val="tx1"/>
              </a:solidFill>
              <a:latin typeface="Bahnschrift" panose="020B0502040204020203" pitchFamily="34" charset="0"/>
            </a:rPr>
            <a:t>Clinical research guidelines</a:t>
          </a:r>
          <a:endParaRPr lang="en-GB" sz="1800" b="1" i="1" dirty="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28235D07-17FE-4FF5-A597-92F4A9915C85}" type="parTrans" cxnId="{9BA65864-878F-42FA-BB96-33AB1CC4D56E}">
      <dgm:prSet/>
      <dgm:spPr/>
      <dgm:t>
        <a:bodyPr/>
        <a:lstStyle/>
        <a:p>
          <a:endParaRPr lang="en-GB"/>
        </a:p>
      </dgm:t>
    </dgm:pt>
    <dgm:pt modelId="{2C1990A0-A12C-4DCA-8B36-182251A5B2FB}" type="sibTrans" cxnId="{9BA65864-878F-42FA-BB96-33AB1CC4D56E}">
      <dgm:prSet/>
      <dgm:spPr/>
      <dgm:t>
        <a:bodyPr/>
        <a:lstStyle/>
        <a:p>
          <a:endParaRPr lang="en-GB"/>
        </a:p>
      </dgm:t>
    </dgm:pt>
    <dgm:pt modelId="{702FA3EC-61E6-4FAB-A453-57C05EF28F19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en-GB" dirty="0"/>
        </a:p>
      </dgm:t>
    </dgm:pt>
    <dgm:pt modelId="{6BF88EA2-1325-4AB8-9EE5-E3FA5836B364}" type="parTrans" cxnId="{BDD8DBB2-81BE-433C-B5E0-FDC82B2AD07B}">
      <dgm:prSet/>
      <dgm:spPr/>
      <dgm:t>
        <a:bodyPr/>
        <a:lstStyle/>
        <a:p>
          <a:endParaRPr lang="en-GB"/>
        </a:p>
      </dgm:t>
    </dgm:pt>
    <dgm:pt modelId="{E3CF18A8-9837-414D-9C96-4F0F6A882B17}" type="sibTrans" cxnId="{BDD8DBB2-81BE-433C-B5E0-FDC82B2AD07B}">
      <dgm:prSet/>
      <dgm:spPr/>
      <dgm:t>
        <a:bodyPr/>
        <a:lstStyle/>
        <a:p>
          <a:endParaRPr lang="en-GB"/>
        </a:p>
      </dgm:t>
    </dgm:pt>
    <dgm:pt modelId="{59FA9252-9EF7-45C0-9361-319184E82ECD}">
      <dgm:prSet phldrT="[Text]" custT="1"/>
      <dgm:spPr>
        <a:gradFill flip="none" rotWithShape="0">
          <a:gsLst>
            <a:gs pos="0">
              <a:srgbClr val="66FFFF">
                <a:shade val="30000"/>
                <a:satMod val="115000"/>
              </a:srgbClr>
            </a:gs>
            <a:gs pos="50000">
              <a:srgbClr val="66FFFF">
                <a:shade val="67500"/>
                <a:satMod val="115000"/>
              </a:srgbClr>
            </a:gs>
            <a:gs pos="100000">
              <a:srgbClr val="66FFFF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i="1" dirty="0">
              <a:solidFill>
                <a:schemeClr val="tx1"/>
              </a:solidFill>
              <a:latin typeface="Bahnschrift" panose="020B0502040204020203" pitchFamily="34" charset="0"/>
            </a:rPr>
            <a:t>Research governance</a:t>
          </a:r>
          <a:endParaRPr lang="en-GB" sz="1800" b="1" i="1" dirty="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9AF80C36-A243-4B01-87E0-065DCBD051A7}" type="parTrans" cxnId="{45A94B88-5C06-4C30-856D-DCD3B2DA7A1B}">
      <dgm:prSet/>
      <dgm:spPr/>
      <dgm:t>
        <a:bodyPr/>
        <a:lstStyle/>
        <a:p>
          <a:endParaRPr lang="en-GB"/>
        </a:p>
      </dgm:t>
    </dgm:pt>
    <dgm:pt modelId="{9FC6D541-7123-4E6B-A8E6-60440DB7D671}" type="sibTrans" cxnId="{45A94B88-5C06-4C30-856D-DCD3B2DA7A1B}">
      <dgm:prSet/>
      <dgm:spPr/>
      <dgm:t>
        <a:bodyPr/>
        <a:lstStyle/>
        <a:p>
          <a:endParaRPr lang="en-GB"/>
        </a:p>
      </dgm:t>
    </dgm:pt>
    <dgm:pt modelId="{83A09E18-C981-47C8-9493-5360119C164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GB" dirty="0"/>
        </a:p>
      </dgm:t>
    </dgm:pt>
    <dgm:pt modelId="{EEC17E59-8087-48AE-8786-4567071AA982}" type="parTrans" cxnId="{7D858E3E-8BAE-4476-A13D-BE0E7567FB1D}">
      <dgm:prSet/>
      <dgm:spPr/>
      <dgm:t>
        <a:bodyPr/>
        <a:lstStyle/>
        <a:p>
          <a:endParaRPr lang="en-GB"/>
        </a:p>
      </dgm:t>
    </dgm:pt>
    <dgm:pt modelId="{E8B3DC39-2E6D-47E3-9BE6-71C1B53F45BD}" type="sibTrans" cxnId="{7D858E3E-8BAE-4476-A13D-BE0E7567FB1D}">
      <dgm:prSet/>
      <dgm:spPr/>
      <dgm:t>
        <a:bodyPr/>
        <a:lstStyle/>
        <a:p>
          <a:endParaRPr lang="en-GB"/>
        </a:p>
      </dgm:t>
    </dgm:pt>
    <dgm:pt modelId="{2B49DAB6-87CD-41C4-B82D-F191DD2858D2}">
      <dgm:prSet custT="1"/>
      <dgm:spPr>
        <a:gradFill flip="none" rotWithShape="0">
          <a:gsLst>
            <a:gs pos="0">
              <a:srgbClr val="FF3300">
                <a:shade val="30000"/>
                <a:satMod val="115000"/>
              </a:srgbClr>
            </a:gs>
            <a:gs pos="50000">
              <a:srgbClr val="FF3300">
                <a:shade val="67500"/>
                <a:satMod val="115000"/>
              </a:srgbClr>
            </a:gs>
            <a:gs pos="100000">
              <a:srgbClr val="FF33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i="1" dirty="0">
              <a:solidFill>
                <a:schemeClr val="tx1"/>
              </a:solidFill>
              <a:latin typeface="Bahnschrift" panose="020B0502040204020203" pitchFamily="34" charset="0"/>
            </a:rPr>
            <a:t>Critical appraisal of research studies</a:t>
          </a:r>
          <a:endParaRPr lang="en-GB" sz="1800" b="1" i="1" dirty="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D4DD8026-5457-4877-BE32-30EF7767EBD0}" type="parTrans" cxnId="{F9F336CC-B0DB-48CB-8E6A-DEC271417EEE}">
      <dgm:prSet/>
      <dgm:spPr/>
      <dgm:t>
        <a:bodyPr/>
        <a:lstStyle/>
        <a:p>
          <a:endParaRPr lang="en-GB"/>
        </a:p>
      </dgm:t>
    </dgm:pt>
    <dgm:pt modelId="{82A82983-BB4C-4B58-8CB5-D9DA7E937128}" type="sibTrans" cxnId="{F9F336CC-B0DB-48CB-8E6A-DEC271417EEE}">
      <dgm:prSet/>
      <dgm:spPr/>
      <dgm:t>
        <a:bodyPr/>
        <a:lstStyle/>
        <a:p>
          <a:endParaRPr lang="en-GB"/>
        </a:p>
      </dgm:t>
    </dgm:pt>
    <dgm:pt modelId="{A02BFB99-4399-443C-B607-128AA279DC9B}">
      <dgm:prSet custT="1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i="1" dirty="0">
              <a:solidFill>
                <a:schemeClr val="tx1"/>
              </a:solidFill>
            </a:rPr>
            <a:t>Research communication</a:t>
          </a:r>
          <a:endParaRPr lang="en-GB" sz="1800" b="1" i="1" dirty="0">
            <a:solidFill>
              <a:schemeClr val="tx1"/>
            </a:solidFill>
          </a:endParaRPr>
        </a:p>
      </dgm:t>
    </dgm:pt>
    <dgm:pt modelId="{E7699DD8-BAD3-44C6-9D5B-133B36EB034D}" type="parTrans" cxnId="{99506AA4-2F60-4AFD-B724-16AF92D4686B}">
      <dgm:prSet/>
      <dgm:spPr/>
      <dgm:t>
        <a:bodyPr/>
        <a:lstStyle/>
        <a:p>
          <a:endParaRPr lang="en-GB"/>
        </a:p>
      </dgm:t>
    </dgm:pt>
    <dgm:pt modelId="{68208478-43E2-4DCA-8BB9-3500C848FD4E}" type="sibTrans" cxnId="{99506AA4-2F60-4AFD-B724-16AF92D4686B}">
      <dgm:prSet/>
      <dgm:spPr/>
      <dgm:t>
        <a:bodyPr/>
        <a:lstStyle/>
        <a:p>
          <a:endParaRPr lang="en-GB"/>
        </a:p>
      </dgm:t>
    </dgm:pt>
    <dgm:pt modelId="{E74BB0F5-230E-4E08-B7DC-BB5CA17A73DA}">
      <dgm:prSet custT="1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i="1" dirty="0">
              <a:solidFill>
                <a:schemeClr val="tx1"/>
              </a:solidFill>
              <a:latin typeface="Bahnschrift" panose="020B0502040204020203" pitchFamily="34" charset="0"/>
            </a:rPr>
            <a:t>Regional and national research networks and organizations</a:t>
          </a:r>
        </a:p>
      </dgm:t>
    </dgm:pt>
    <dgm:pt modelId="{9CAAA64B-DFB1-47D2-9540-99905B02EFB3}" type="parTrans" cxnId="{F222CB5D-4479-470D-A1BE-62E45BBAB75E}">
      <dgm:prSet/>
      <dgm:spPr/>
      <dgm:t>
        <a:bodyPr/>
        <a:lstStyle/>
        <a:p>
          <a:endParaRPr lang="en-GB"/>
        </a:p>
      </dgm:t>
    </dgm:pt>
    <dgm:pt modelId="{84AA57A5-039F-4BF7-B28B-B89704020F08}" type="sibTrans" cxnId="{F222CB5D-4479-470D-A1BE-62E45BBAB75E}">
      <dgm:prSet/>
      <dgm:spPr/>
      <dgm:t>
        <a:bodyPr/>
        <a:lstStyle/>
        <a:p>
          <a:endParaRPr lang="en-GB"/>
        </a:p>
      </dgm:t>
    </dgm:pt>
    <dgm:pt modelId="{6E9FF008-87A1-4E9D-999A-67F8D3BE5ED1}" type="pres">
      <dgm:prSet presAssocID="{A3A0CAA4-1A6B-4976-89FB-3E337318508E}" presName="theList" presStyleCnt="0">
        <dgm:presLayoutVars>
          <dgm:dir/>
          <dgm:animLvl val="lvl"/>
          <dgm:resizeHandles val="exact"/>
        </dgm:presLayoutVars>
      </dgm:prSet>
      <dgm:spPr/>
    </dgm:pt>
    <dgm:pt modelId="{AC92CCF4-8950-4F75-86CC-C75D530EB4BE}" type="pres">
      <dgm:prSet presAssocID="{B0B6DABB-C89F-450E-BCCC-F6C2FABFD70A}" presName="compNode" presStyleCnt="0"/>
      <dgm:spPr/>
    </dgm:pt>
    <dgm:pt modelId="{5ED9E610-05D2-4FBC-833D-155B8233915A}" type="pres">
      <dgm:prSet presAssocID="{B0B6DABB-C89F-450E-BCCC-F6C2FABFD70A}" presName="aNode" presStyleLbl="bgShp" presStyleIdx="0" presStyleCnt="6"/>
      <dgm:spPr/>
    </dgm:pt>
    <dgm:pt modelId="{B61C88D4-10C5-40A5-A1AA-ED40079589BF}" type="pres">
      <dgm:prSet presAssocID="{B0B6DABB-C89F-450E-BCCC-F6C2FABFD70A}" presName="textNode" presStyleLbl="bgShp" presStyleIdx="0" presStyleCnt="6"/>
      <dgm:spPr/>
    </dgm:pt>
    <dgm:pt modelId="{7F3E7ACE-015C-4474-83AF-DAAC2FA3836E}" type="pres">
      <dgm:prSet presAssocID="{B0B6DABB-C89F-450E-BCCC-F6C2FABFD70A}" presName="compChildNode" presStyleCnt="0"/>
      <dgm:spPr/>
    </dgm:pt>
    <dgm:pt modelId="{B1A0EE1F-A3B0-4751-8959-AF82FC5095D2}" type="pres">
      <dgm:prSet presAssocID="{B0B6DABB-C89F-450E-BCCC-F6C2FABFD70A}" presName="theInnerList" presStyleCnt="0"/>
      <dgm:spPr/>
    </dgm:pt>
    <dgm:pt modelId="{9F81023F-A884-41EA-9A25-17C4C06C90D5}" type="pres">
      <dgm:prSet presAssocID="{B0B6DABB-C89F-450E-BCCC-F6C2FABFD70A}" presName="aSpace" presStyleCnt="0"/>
      <dgm:spPr/>
    </dgm:pt>
    <dgm:pt modelId="{0DF63308-7373-43EF-A9CC-45C6C7BCB26C}" type="pres">
      <dgm:prSet presAssocID="{A02BFB99-4399-443C-B607-128AA279DC9B}" presName="compNode" presStyleCnt="0"/>
      <dgm:spPr/>
    </dgm:pt>
    <dgm:pt modelId="{85EAA07C-9F1D-433F-A9BC-8D41E9707947}" type="pres">
      <dgm:prSet presAssocID="{A02BFB99-4399-443C-B607-128AA279DC9B}" presName="aNode" presStyleLbl="bgShp" presStyleIdx="1" presStyleCnt="6" custLinFactNeighborY="162"/>
      <dgm:spPr/>
    </dgm:pt>
    <dgm:pt modelId="{BFA3384B-81E5-45C7-AA50-C6495FC37453}" type="pres">
      <dgm:prSet presAssocID="{A02BFB99-4399-443C-B607-128AA279DC9B}" presName="textNode" presStyleLbl="bgShp" presStyleIdx="1" presStyleCnt="6"/>
      <dgm:spPr/>
    </dgm:pt>
    <dgm:pt modelId="{EE2450A6-70CC-49E9-A26D-8EBB4AD12CC4}" type="pres">
      <dgm:prSet presAssocID="{A02BFB99-4399-443C-B607-128AA279DC9B}" presName="compChildNode" presStyleCnt="0"/>
      <dgm:spPr/>
    </dgm:pt>
    <dgm:pt modelId="{DF8E2E03-7EB7-4FED-8AAE-897D3EFD8626}" type="pres">
      <dgm:prSet presAssocID="{A02BFB99-4399-443C-B607-128AA279DC9B}" presName="theInnerList" presStyleCnt="0"/>
      <dgm:spPr/>
    </dgm:pt>
    <dgm:pt modelId="{69E3A270-31E1-4CC0-8927-22E9BB92F98F}" type="pres">
      <dgm:prSet presAssocID="{A02BFB99-4399-443C-B607-128AA279DC9B}" presName="aSpace" presStyleCnt="0"/>
      <dgm:spPr/>
    </dgm:pt>
    <dgm:pt modelId="{19EB21C2-0285-4D42-BFAF-C8BE1A7C4C12}" type="pres">
      <dgm:prSet presAssocID="{2B49DAB6-87CD-41C4-B82D-F191DD2858D2}" presName="compNode" presStyleCnt="0"/>
      <dgm:spPr/>
    </dgm:pt>
    <dgm:pt modelId="{C7650D74-A4F5-40CD-A338-2A44903ED8D4}" type="pres">
      <dgm:prSet presAssocID="{2B49DAB6-87CD-41C4-B82D-F191DD2858D2}" presName="aNode" presStyleLbl="bgShp" presStyleIdx="2" presStyleCnt="6" custLinFactNeighborX="2875" custLinFactNeighborY="1005"/>
      <dgm:spPr/>
    </dgm:pt>
    <dgm:pt modelId="{B9181635-160F-410E-B1C1-F1FE305A5483}" type="pres">
      <dgm:prSet presAssocID="{2B49DAB6-87CD-41C4-B82D-F191DD2858D2}" presName="textNode" presStyleLbl="bgShp" presStyleIdx="2" presStyleCnt="6"/>
      <dgm:spPr/>
    </dgm:pt>
    <dgm:pt modelId="{147D9876-CC19-448A-A21E-79AB8FDC127D}" type="pres">
      <dgm:prSet presAssocID="{2B49DAB6-87CD-41C4-B82D-F191DD2858D2}" presName="compChildNode" presStyleCnt="0"/>
      <dgm:spPr/>
    </dgm:pt>
    <dgm:pt modelId="{017FE6F4-0BE0-49B3-971B-2EAB0193E523}" type="pres">
      <dgm:prSet presAssocID="{2B49DAB6-87CD-41C4-B82D-F191DD2858D2}" presName="theInnerList" presStyleCnt="0"/>
      <dgm:spPr/>
    </dgm:pt>
    <dgm:pt modelId="{7DF298F2-24FD-4103-86FE-D8823492EF48}" type="pres">
      <dgm:prSet presAssocID="{2B49DAB6-87CD-41C4-B82D-F191DD2858D2}" presName="aSpace" presStyleCnt="0"/>
      <dgm:spPr/>
    </dgm:pt>
    <dgm:pt modelId="{C759F4CB-A34A-4AC9-B0DB-B5C3BE720A8B}" type="pres">
      <dgm:prSet presAssocID="{93BAA852-9BC7-4362-9350-B397FB23B2F1}" presName="compNode" presStyleCnt="0"/>
      <dgm:spPr/>
    </dgm:pt>
    <dgm:pt modelId="{E30D3C93-BB74-4D4E-A011-1F93F2CA3C3B}" type="pres">
      <dgm:prSet presAssocID="{93BAA852-9BC7-4362-9350-B397FB23B2F1}" presName="aNode" presStyleLbl="bgShp" presStyleIdx="3" presStyleCnt="6" custLinFactNeighborY="4560"/>
      <dgm:spPr/>
    </dgm:pt>
    <dgm:pt modelId="{D5400E94-CA49-44F3-8A1A-42BE9DB0A0C8}" type="pres">
      <dgm:prSet presAssocID="{93BAA852-9BC7-4362-9350-B397FB23B2F1}" presName="textNode" presStyleLbl="bgShp" presStyleIdx="3" presStyleCnt="6"/>
      <dgm:spPr/>
    </dgm:pt>
    <dgm:pt modelId="{7A7CC920-E6D2-4C11-BBB4-D6CF579B4BDA}" type="pres">
      <dgm:prSet presAssocID="{93BAA852-9BC7-4362-9350-B397FB23B2F1}" presName="compChildNode" presStyleCnt="0"/>
      <dgm:spPr/>
    </dgm:pt>
    <dgm:pt modelId="{73EA587A-BFCE-4872-8446-7F244E436DE1}" type="pres">
      <dgm:prSet presAssocID="{93BAA852-9BC7-4362-9350-B397FB23B2F1}" presName="theInnerList" presStyleCnt="0"/>
      <dgm:spPr/>
    </dgm:pt>
    <dgm:pt modelId="{1B50F916-0375-4745-92ED-1CDEBB7099E3}" type="pres">
      <dgm:prSet presAssocID="{702FA3EC-61E6-4FAB-A453-57C05EF28F19}" presName="childNode" presStyleLbl="node1" presStyleIdx="0" presStyleCnt="2" custScaleY="98263" custLinFactNeighborX="-1853" custLinFactNeighborY="-163">
        <dgm:presLayoutVars>
          <dgm:bulletEnabled val="1"/>
        </dgm:presLayoutVars>
      </dgm:prSet>
      <dgm:spPr/>
    </dgm:pt>
    <dgm:pt modelId="{14279E64-F3D2-4E74-A158-298284EF16B9}" type="pres">
      <dgm:prSet presAssocID="{93BAA852-9BC7-4362-9350-B397FB23B2F1}" presName="aSpace" presStyleCnt="0"/>
      <dgm:spPr/>
    </dgm:pt>
    <dgm:pt modelId="{69902147-AF6D-4EED-89A5-232CA69F00B2}" type="pres">
      <dgm:prSet presAssocID="{59FA9252-9EF7-45C0-9361-319184E82ECD}" presName="compNode" presStyleCnt="0"/>
      <dgm:spPr/>
    </dgm:pt>
    <dgm:pt modelId="{1B2DC84C-C58F-4E40-8A4B-B444A77ED97A}" type="pres">
      <dgm:prSet presAssocID="{59FA9252-9EF7-45C0-9361-319184E82ECD}" presName="aNode" presStyleLbl="bgShp" presStyleIdx="4" presStyleCnt="6"/>
      <dgm:spPr/>
    </dgm:pt>
    <dgm:pt modelId="{5D8747A2-230F-4113-ADE2-174663819AAD}" type="pres">
      <dgm:prSet presAssocID="{59FA9252-9EF7-45C0-9361-319184E82ECD}" presName="textNode" presStyleLbl="bgShp" presStyleIdx="4" presStyleCnt="6"/>
      <dgm:spPr/>
    </dgm:pt>
    <dgm:pt modelId="{8F42EC73-9FC6-4208-8001-5C2FB4D1BADE}" type="pres">
      <dgm:prSet presAssocID="{59FA9252-9EF7-45C0-9361-319184E82ECD}" presName="compChildNode" presStyleCnt="0"/>
      <dgm:spPr/>
    </dgm:pt>
    <dgm:pt modelId="{D11211DE-7FBB-455E-A9DC-458018CC4B5C}" type="pres">
      <dgm:prSet presAssocID="{59FA9252-9EF7-45C0-9361-319184E82ECD}" presName="theInnerList" presStyleCnt="0"/>
      <dgm:spPr/>
    </dgm:pt>
    <dgm:pt modelId="{1C686DA1-1E5B-4640-BD10-2EC3875F4EF2}" type="pres">
      <dgm:prSet presAssocID="{83A09E18-C981-47C8-9493-5360119C1641}" presName="childNode" presStyleLbl="node1" presStyleIdx="1" presStyleCnt="2" custScaleY="2000000" custLinFactNeighborX="1799" custLinFactNeighborY="-16333">
        <dgm:presLayoutVars>
          <dgm:bulletEnabled val="1"/>
        </dgm:presLayoutVars>
      </dgm:prSet>
      <dgm:spPr/>
    </dgm:pt>
    <dgm:pt modelId="{30329730-6B64-40A4-9819-FD56E0737891}" type="pres">
      <dgm:prSet presAssocID="{59FA9252-9EF7-45C0-9361-319184E82ECD}" presName="aSpace" presStyleCnt="0"/>
      <dgm:spPr/>
    </dgm:pt>
    <dgm:pt modelId="{3977E52D-CA2D-40B8-942D-A1028385ECE6}" type="pres">
      <dgm:prSet presAssocID="{E74BB0F5-230E-4E08-B7DC-BB5CA17A73DA}" presName="compNode" presStyleCnt="0"/>
      <dgm:spPr/>
    </dgm:pt>
    <dgm:pt modelId="{2EDF085A-DD4D-4468-968A-9A97738A75BC}" type="pres">
      <dgm:prSet presAssocID="{E74BB0F5-230E-4E08-B7DC-BB5CA17A73DA}" presName="aNode" presStyleLbl="bgShp" presStyleIdx="5" presStyleCnt="6"/>
      <dgm:spPr/>
    </dgm:pt>
    <dgm:pt modelId="{4B484E53-7796-43BC-9E65-30034A94F857}" type="pres">
      <dgm:prSet presAssocID="{E74BB0F5-230E-4E08-B7DC-BB5CA17A73DA}" presName="textNode" presStyleLbl="bgShp" presStyleIdx="5" presStyleCnt="6"/>
      <dgm:spPr/>
    </dgm:pt>
    <dgm:pt modelId="{EAEBE6D3-0A39-4A10-9066-EC4A299165C8}" type="pres">
      <dgm:prSet presAssocID="{E74BB0F5-230E-4E08-B7DC-BB5CA17A73DA}" presName="compChildNode" presStyleCnt="0"/>
      <dgm:spPr/>
    </dgm:pt>
    <dgm:pt modelId="{B0DB123F-F3DA-434A-A8C8-BE02ED78C992}" type="pres">
      <dgm:prSet presAssocID="{E74BB0F5-230E-4E08-B7DC-BB5CA17A73DA}" presName="theInnerList" presStyleCnt="0"/>
      <dgm:spPr/>
    </dgm:pt>
  </dgm:ptLst>
  <dgm:cxnLst>
    <dgm:cxn modelId="{45B79D04-B78D-470B-ADAB-3BEA89AE2674}" type="presOf" srcId="{59FA9252-9EF7-45C0-9361-319184E82ECD}" destId="{1B2DC84C-C58F-4E40-8A4B-B444A77ED97A}" srcOrd="0" destOrd="0" presId="urn:microsoft.com/office/officeart/2005/8/layout/lProcess2"/>
    <dgm:cxn modelId="{58B0AD10-D267-47DA-A47B-630ED8DCD50B}" type="presOf" srcId="{2B49DAB6-87CD-41C4-B82D-F191DD2858D2}" destId="{B9181635-160F-410E-B1C1-F1FE305A5483}" srcOrd="1" destOrd="0" presId="urn:microsoft.com/office/officeart/2005/8/layout/lProcess2"/>
    <dgm:cxn modelId="{E1109D1F-C721-4C77-9108-7F162A19E444}" type="presOf" srcId="{A02BFB99-4399-443C-B607-128AA279DC9B}" destId="{85EAA07C-9F1D-433F-A9BC-8D41E9707947}" srcOrd="0" destOrd="0" presId="urn:microsoft.com/office/officeart/2005/8/layout/lProcess2"/>
    <dgm:cxn modelId="{C263E825-D1EB-4EB4-BDB7-F401E3D9E672}" type="presOf" srcId="{B0B6DABB-C89F-450E-BCCC-F6C2FABFD70A}" destId="{5ED9E610-05D2-4FBC-833D-155B8233915A}" srcOrd="0" destOrd="0" presId="urn:microsoft.com/office/officeart/2005/8/layout/lProcess2"/>
    <dgm:cxn modelId="{6AD2E330-A727-4F5B-9C67-224B3F928C08}" type="presOf" srcId="{A02BFB99-4399-443C-B607-128AA279DC9B}" destId="{BFA3384B-81E5-45C7-AA50-C6495FC37453}" srcOrd="1" destOrd="0" presId="urn:microsoft.com/office/officeart/2005/8/layout/lProcess2"/>
    <dgm:cxn modelId="{7D858E3E-8BAE-4476-A13D-BE0E7567FB1D}" srcId="{59FA9252-9EF7-45C0-9361-319184E82ECD}" destId="{83A09E18-C981-47C8-9493-5360119C1641}" srcOrd="0" destOrd="0" parTransId="{EEC17E59-8087-48AE-8786-4567071AA982}" sibTransId="{E8B3DC39-2E6D-47E3-9BE6-71C1B53F45BD}"/>
    <dgm:cxn modelId="{F222CB5D-4479-470D-A1BE-62E45BBAB75E}" srcId="{A3A0CAA4-1A6B-4976-89FB-3E337318508E}" destId="{E74BB0F5-230E-4E08-B7DC-BB5CA17A73DA}" srcOrd="5" destOrd="0" parTransId="{9CAAA64B-DFB1-47D2-9540-99905B02EFB3}" sibTransId="{84AA57A5-039F-4BF7-B28B-B89704020F08}"/>
    <dgm:cxn modelId="{9BA65864-878F-42FA-BB96-33AB1CC4D56E}" srcId="{A3A0CAA4-1A6B-4976-89FB-3E337318508E}" destId="{93BAA852-9BC7-4362-9350-B397FB23B2F1}" srcOrd="3" destOrd="0" parTransId="{28235D07-17FE-4FF5-A597-92F4A9915C85}" sibTransId="{2C1990A0-A12C-4DCA-8B36-182251A5B2FB}"/>
    <dgm:cxn modelId="{08E54F6C-10A4-4C98-8E0F-05EE14C78E76}" type="presOf" srcId="{59FA9252-9EF7-45C0-9361-319184E82ECD}" destId="{5D8747A2-230F-4113-ADE2-174663819AAD}" srcOrd="1" destOrd="0" presId="urn:microsoft.com/office/officeart/2005/8/layout/lProcess2"/>
    <dgm:cxn modelId="{FEAC744E-F7FF-4EB9-9958-AD66EA6F5152}" srcId="{A3A0CAA4-1A6B-4976-89FB-3E337318508E}" destId="{B0B6DABB-C89F-450E-BCCC-F6C2FABFD70A}" srcOrd="0" destOrd="0" parTransId="{C06B625D-EECF-4B32-BAAE-B7AAB4C8E9E5}" sibTransId="{485A403D-A558-476F-9AA8-4F09BA958D5F}"/>
    <dgm:cxn modelId="{9CEF9852-7086-4482-8817-83FB3CB2D800}" type="presOf" srcId="{E74BB0F5-230E-4E08-B7DC-BB5CA17A73DA}" destId="{4B484E53-7796-43BC-9E65-30034A94F857}" srcOrd="1" destOrd="0" presId="urn:microsoft.com/office/officeart/2005/8/layout/lProcess2"/>
    <dgm:cxn modelId="{3E258359-818E-4019-97D9-4D8F0BD891D9}" type="presOf" srcId="{B0B6DABB-C89F-450E-BCCC-F6C2FABFD70A}" destId="{B61C88D4-10C5-40A5-A1AA-ED40079589BF}" srcOrd="1" destOrd="0" presId="urn:microsoft.com/office/officeart/2005/8/layout/lProcess2"/>
    <dgm:cxn modelId="{6DB3A47B-B1DA-4C91-8DBC-51C7E858D82A}" type="presOf" srcId="{2B49DAB6-87CD-41C4-B82D-F191DD2858D2}" destId="{C7650D74-A4F5-40CD-A338-2A44903ED8D4}" srcOrd="0" destOrd="0" presId="urn:microsoft.com/office/officeart/2005/8/layout/lProcess2"/>
    <dgm:cxn modelId="{45A94B88-5C06-4C30-856D-DCD3B2DA7A1B}" srcId="{A3A0CAA4-1A6B-4976-89FB-3E337318508E}" destId="{59FA9252-9EF7-45C0-9361-319184E82ECD}" srcOrd="4" destOrd="0" parTransId="{9AF80C36-A243-4B01-87E0-065DCBD051A7}" sibTransId="{9FC6D541-7123-4E6B-A8E6-60440DB7D671}"/>
    <dgm:cxn modelId="{69EAF995-56B1-4C27-905F-5E0043199212}" type="presOf" srcId="{A3A0CAA4-1A6B-4976-89FB-3E337318508E}" destId="{6E9FF008-87A1-4E9D-999A-67F8D3BE5ED1}" srcOrd="0" destOrd="0" presId="urn:microsoft.com/office/officeart/2005/8/layout/lProcess2"/>
    <dgm:cxn modelId="{99506AA4-2F60-4AFD-B724-16AF92D4686B}" srcId="{A3A0CAA4-1A6B-4976-89FB-3E337318508E}" destId="{A02BFB99-4399-443C-B607-128AA279DC9B}" srcOrd="1" destOrd="0" parTransId="{E7699DD8-BAD3-44C6-9D5B-133B36EB034D}" sibTransId="{68208478-43E2-4DCA-8BB9-3500C848FD4E}"/>
    <dgm:cxn modelId="{1A95DDAC-968D-4892-8CE4-5B7ABB5F278E}" type="presOf" srcId="{83A09E18-C981-47C8-9493-5360119C1641}" destId="{1C686DA1-1E5B-4640-BD10-2EC3875F4EF2}" srcOrd="0" destOrd="0" presId="urn:microsoft.com/office/officeart/2005/8/layout/lProcess2"/>
    <dgm:cxn modelId="{BDD8DBB2-81BE-433C-B5E0-FDC82B2AD07B}" srcId="{93BAA852-9BC7-4362-9350-B397FB23B2F1}" destId="{702FA3EC-61E6-4FAB-A453-57C05EF28F19}" srcOrd="0" destOrd="0" parTransId="{6BF88EA2-1325-4AB8-9EE5-E3FA5836B364}" sibTransId="{E3CF18A8-9837-414D-9C96-4F0F6A882B17}"/>
    <dgm:cxn modelId="{55A3E1B3-5A81-48C0-AC5A-7F072FE0C91D}" type="presOf" srcId="{702FA3EC-61E6-4FAB-A453-57C05EF28F19}" destId="{1B50F916-0375-4745-92ED-1CDEBB7099E3}" srcOrd="0" destOrd="0" presId="urn:microsoft.com/office/officeart/2005/8/layout/lProcess2"/>
    <dgm:cxn modelId="{B44CF9B7-B2EA-49A3-8978-CB4B53A7912B}" type="presOf" srcId="{93BAA852-9BC7-4362-9350-B397FB23B2F1}" destId="{E30D3C93-BB74-4D4E-A011-1F93F2CA3C3B}" srcOrd="0" destOrd="0" presId="urn:microsoft.com/office/officeart/2005/8/layout/lProcess2"/>
    <dgm:cxn modelId="{F9F336CC-B0DB-48CB-8E6A-DEC271417EEE}" srcId="{A3A0CAA4-1A6B-4976-89FB-3E337318508E}" destId="{2B49DAB6-87CD-41C4-B82D-F191DD2858D2}" srcOrd="2" destOrd="0" parTransId="{D4DD8026-5457-4877-BE32-30EF7767EBD0}" sibTransId="{82A82983-BB4C-4B58-8CB5-D9DA7E937128}"/>
    <dgm:cxn modelId="{4533A5D3-6042-4056-A456-6193DF89C3DD}" type="presOf" srcId="{E74BB0F5-230E-4E08-B7DC-BB5CA17A73DA}" destId="{2EDF085A-DD4D-4468-968A-9A97738A75BC}" srcOrd="0" destOrd="0" presId="urn:microsoft.com/office/officeart/2005/8/layout/lProcess2"/>
    <dgm:cxn modelId="{F21235FD-3931-446B-9FA8-FFA7711D88CC}" type="presOf" srcId="{93BAA852-9BC7-4362-9350-B397FB23B2F1}" destId="{D5400E94-CA49-44F3-8A1A-42BE9DB0A0C8}" srcOrd="1" destOrd="0" presId="urn:microsoft.com/office/officeart/2005/8/layout/lProcess2"/>
    <dgm:cxn modelId="{742B7C17-806D-4A7E-9FB9-54BA791CAC2F}" type="presParOf" srcId="{6E9FF008-87A1-4E9D-999A-67F8D3BE5ED1}" destId="{AC92CCF4-8950-4F75-86CC-C75D530EB4BE}" srcOrd="0" destOrd="0" presId="urn:microsoft.com/office/officeart/2005/8/layout/lProcess2"/>
    <dgm:cxn modelId="{B404A65F-5841-49C6-B3CE-46E6F62AAE70}" type="presParOf" srcId="{AC92CCF4-8950-4F75-86CC-C75D530EB4BE}" destId="{5ED9E610-05D2-4FBC-833D-155B8233915A}" srcOrd="0" destOrd="0" presId="urn:microsoft.com/office/officeart/2005/8/layout/lProcess2"/>
    <dgm:cxn modelId="{6C4FFBB6-58F1-435D-B957-C45F28CC0C41}" type="presParOf" srcId="{AC92CCF4-8950-4F75-86CC-C75D530EB4BE}" destId="{B61C88D4-10C5-40A5-A1AA-ED40079589BF}" srcOrd="1" destOrd="0" presId="urn:microsoft.com/office/officeart/2005/8/layout/lProcess2"/>
    <dgm:cxn modelId="{0F2607F7-CFAC-4E1E-BDF6-CFD2151A70B9}" type="presParOf" srcId="{AC92CCF4-8950-4F75-86CC-C75D530EB4BE}" destId="{7F3E7ACE-015C-4474-83AF-DAAC2FA3836E}" srcOrd="2" destOrd="0" presId="urn:microsoft.com/office/officeart/2005/8/layout/lProcess2"/>
    <dgm:cxn modelId="{B1DE3D76-C52B-4FB4-A134-A426CEA5E53E}" type="presParOf" srcId="{7F3E7ACE-015C-4474-83AF-DAAC2FA3836E}" destId="{B1A0EE1F-A3B0-4751-8959-AF82FC5095D2}" srcOrd="0" destOrd="0" presId="urn:microsoft.com/office/officeart/2005/8/layout/lProcess2"/>
    <dgm:cxn modelId="{B0808A73-4304-4836-B555-431388944C30}" type="presParOf" srcId="{6E9FF008-87A1-4E9D-999A-67F8D3BE5ED1}" destId="{9F81023F-A884-41EA-9A25-17C4C06C90D5}" srcOrd="1" destOrd="0" presId="urn:microsoft.com/office/officeart/2005/8/layout/lProcess2"/>
    <dgm:cxn modelId="{CF3B76E8-F792-473B-A0B9-004870D45C73}" type="presParOf" srcId="{6E9FF008-87A1-4E9D-999A-67F8D3BE5ED1}" destId="{0DF63308-7373-43EF-A9CC-45C6C7BCB26C}" srcOrd="2" destOrd="0" presId="urn:microsoft.com/office/officeart/2005/8/layout/lProcess2"/>
    <dgm:cxn modelId="{7245FC24-7B0A-4C30-9665-609750822CE0}" type="presParOf" srcId="{0DF63308-7373-43EF-A9CC-45C6C7BCB26C}" destId="{85EAA07C-9F1D-433F-A9BC-8D41E9707947}" srcOrd="0" destOrd="0" presId="urn:microsoft.com/office/officeart/2005/8/layout/lProcess2"/>
    <dgm:cxn modelId="{FE8181BA-EA0A-4AF7-929C-D01C97E7C3C7}" type="presParOf" srcId="{0DF63308-7373-43EF-A9CC-45C6C7BCB26C}" destId="{BFA3384B-81E5-45C7-AA50-C6495FC37453}" srcOrd="1" destOrd="0" presId="urn:microsoft.com/office/officeart/2005/8/layout/lProcess2"/>
    <dgm:cxn modelId="{4786FD4D-CB28-41B8-9EAB-74362C5ED4BC}" type="presParOf" srcId="{0DF63308-7373-43EF-A9CC-45C6C7BCB26C}" destId="{EE2450A6-70CC-49E9-A26D-8EBB4AD12CC4}" srcOrd="2" destOrd="0" presId="urn:microsoft.com/office/officeart/2005/8/layout/lProcess2"/>
    <dgm:cxn modelId="{D95B206F-ADAE-4094-A1D2-13B28468BBFD}" type="presParOf" srcId="{EE2450A6-70CC-49E9-A26D-8EBB4AD12CC4}" destId="{DF8E2E03-7EB7-4FED-8AAE-897D3EFD8626}" srcOrd="0" destOrd="0" presId="urn:microsoft.com/office/officeart/2005/8/layout/lProcess2"/>
    <dgm:cxn modelId="{E58806D2-26B9-45F8-A7AF-0B605B14C86F}" type="presParOf" srcId="{6E9FF008-87A1-4E9D-999A-67F8D3BE5ED1}" destId="{69E3A270-31E1-4CC0-8927-22E9BB92F98F}" srcOrd="3" destOrd="0" presId="urn:microsoft.com/office/officeart/2005/8/layout/lProcess2"/>
    <dgm:cxn modelId="{A5481136-A698-47F1-AC2C-989AD9979A95}" type="presParOf" srcId="{6E9FF008-87A1-4E9D-999A-67F8D3BE5ED1}" destId="{19EB21C2-0285-4D42-BFAF-C8BE1A7C4C12}" srcOrd="4" destOrd="0" presId="urn:microsoft.com/office/officeart/2005/8/layout/lProcess2"/>
    <dgm:cxn modelId="{EA523F0A-618F-4627-B9FF-E5CC01F4EC4F}" type="presParOf" srcId="{19EB21C2-0285-4D42-BFAF-C8BE1A7C4C12}" destId="{C7650D74-A4F5-40CD-A338-2A44903ED8D4}" srcOrd="0" destOrd="0" presId="urn:microsoft.com/office/officeart/2005/8/layout/lProcess2"/>
    <dgm:cxn modelId="{59CDDBDE-25C0-48C3-8E55-D4E037077D3B}" type="presParOf" srcId="{19EB21C2-0285-4D42-BFAF-C8BE1A7C4C12}" destId="{B9181635-160F-410E-B1C1-F1FE305A5483}" srcOrd="1" destOrd="0" presId="urn:microsoft.com/office/officeart/2005/8/layout/lProcess2"/>
    <dgm:cxn modelId="{4847DDD1-1296-4411-9E47-9121B5CE98F3}" type="presParOf" srcId="{19EB21C2-0285-4D42-BFAF-C8BE1A7C4C12}" destId="{147D9876-CC19-448A-A21E-79AB8FDC127D}" srcOrd="2" destOrd="0" presId="urn:microsoft.com/office/officeart/2005/8/layout/lProcess2"/>
    <dgm:cxn modelId="{5C509465-D5B6-4AB4-9954-B60F52E61DC9}" type="presParOf" srcId="{147D9876-CC19-448A-A21E-79AB8FDC127D}" destId="{017FE6F4-0BE0-49B3-971B-2EAB0193E523}" srcOrd="0" destOrd="0" presId="urn:microsoft.com/office/officeart/2005/8/layout/lProcess2"/>
    <dgm:cxn modelId="{1DD9A61B-A7D0-4B9D-B227-EB4226F6EA9A}" type="presParOf" srcId="{6E9FF008-87A1-4E9D-999A-67F8D3BE5ED1}" destId="{7DF298F2-24FD-4103-86FE-D8823492EF48}" srcOrd="5" destOrd="0" presId="urn:microsoft.com/office/officeart/2005/8/layout/lProcess2"/>
    <dgm:cxn modelId="{45E4A1FD-7CBF-43C8-8188-FEA7AFA49D55}" type="presParOf" srcId="{6E9FF008-87A1-4E9D-999A-67F8D3BE5ED1}" destId="{C759F4CB-A34A-4AC9-B0DB-B5C3BE720A8B}" srcOrd="6" destOrd="0" presId="urn:microsoft.com/office/officeart/2005/8/layout/lProcess2"/>
    <dgm:cxn modelId="{845E385B-8138-49A9-A724-445B4E0206D8}" type="presParOf" srcId="{C759F4CB-A34A-4AC9-B0DB-B5C3BE720A8B}" destId="{E30D3C93-BB74-4D4E-A011-1F93F2CA3C3B}" srcOrd="0" destOrd="0" presId="urn:microsoft.com/office/officeart/2005/8/layout/lProcess2"/>
    <dgm:cxn modelId="{DE9D607C-4CD0-4F85-9D64-F2FB1097F076}" type="presParOf" srcId="{C759F4CB-A34A-4AC9-B0DB-B5C3BE720A8B}" destId="{D5400E94-CA49-44F3-8A1A-42BE9DB0A0C8}" srcOrd="1" destOrd="0" presId="urn:microsoft.com/office/officeart/2005/8/layout/lProcess2"/>
    <dgm:cxn modelId="{8C26E729-F820-491E-8CCA-51730B4CD8A3}" type="presParOf" srcId="{C759F4CB-A34A-4AC9-B0DB-B5C3BE720A8B}" destId="{7A7CC920-E6D2-4C11-BBB4-D6CF579B4BDA}" srcOrd="2" destOrd="0" presId="urn:microsoft.com/office/officeart/2005/8/layout/lProcess2"/>
    <dgm:cxn modelId="{7BCC96FB-1E60-4EB3-B76A-E7488646E7A0}" type="presParOf" srcId="{7A7CC920-E6D2-4C11-BBB4-D6CF579B4BDA}" destId="{73EA587A-BFCE-4872-8446-7F244E436DE1}" srcOrd="0" destOrd="0" presId="urn:microsoft.com/office/officeart/2005/8/layout/lProcess2"/>
    <dgm:cxn modelId="{B5AA2B75-98D8-4BE5-994B-A5856369CB75}" type="presParOf" srcId="{73EA587A-BFCE-4872-8446-7F244E436DE1}" destId="{1B50F916-0375-4745-92ED-1CDEBB7099E3}" srcOrd="0" destOrd="0" presId="urn:microsoft.com/office/officeart/2005/8/layout/lProcess2"/>
    <dgm:cxn modelId="{8B9E5C59-53F4-4BAB-A6DB-07FD61A8815D}" type="presParOf" srcId="{6E9FF008-87A1-4E9D-999A-67F8D3BE5ED1}" destId="{14279E64-F3D2-4E74-A158-298284EF16B9}" srcOrd="7" destOrd="0" presId="urn:microsoft.com/office/officeart/2005/8/layout/lProcess2"/>
    <dgm:cxn modelId="{6AD1AAB1-DD67-48F9-85EB-9EB01B156A49}" type="presParOf" srcId="{6E9FF008-87A1-4E9D-999A-67F8D3BE5ED1}" destId="{69902147-AF6D-4EED-89A5-232CA69F00B2}" srcOrd="8" destOrd="0" presId="urn:microsoft.com/office/officeart/2005/8/layout/lProcess2"/>
    <dgm:cxn modelId="{FBF70129-7BAD-4881-897C-EB1B6FCD0C85}" type="presParOf" srcId="{69902147-AF6D-4EED-89A5-232CA69F00B2}" destId="{1B2DC84C-C58F-4E40-8A4B-B444A77ED97A}" srcOrd="0" destOrd="0" presId="urn:microsoft.com/office/officeart/2005/8/layout/lProcess2"/>
    <dgm:cxn modelId="{66C69808-F519-4952-9EB6-92F54DAFAC0C}" type="presParOf" srcId="{69902147-AF6D-4EED-89A5-232CA69F00B2}" destId="{5D8747A2-230F-4113-ADE2-174663819AAD}" srcOrd="1" destOrd="0" presId="urn:microsoft.com/office/officeart/2005/8/layout/lProcess2"/>
    <dgm:cxn modelId="{6C4DE99D-4B7B-49E3-A153-76263DF05EFE}" type="presParOf" srcId="{69902147-AF6D-4EED-89A5-232CA69F00B2}" destId="{8F42EC73-9FC6-4208-8001-5C2FB4D1BADE}" srcOrd="2" destOrd="0" presId="urn:microsoft.com/office/officeart/2005/8/layout/lProcess2"/>
    <dgm:cxn modelId="{BA0BBDB8-B970-4153-87F6-7B6765B973E0}" type="presParOf" srcId="{8F42EC73-9FC6-4208-8001-5C2FB4D1BADE}" destId="{D11211DE-7FBB-455E-A9DC-458018CC4B5C}" srcOrd="0" destOrd="0" presId="urn:microsoft.com/office/officeart/2005/8/layout/lProcess2"/>
    <dgm:cxn modelId="{64C81925-765E-4755-8AB2-7B49C88D0D10}" type="presParOf" srcId="{D11211DE-7FBB-455E-A9DC-458018CC4B5C}" destId="{1C686DA1-1E5B-4640-BD10-2EC3875F4EF2}" srcOrd="0" destOrd="0" presId="urn:microsoft.com/office/officeart/2005/8/layout/lProcess2"/>
    <dgm:cxn modelId="{4EF2CE4C-CA0C-44C3-BD46-078CBB6896A8}" type="presParOf" srcId="{6E9FF008-87A1-4E9D-999A-67F8D3BE5ED1}" destId="{30329730-6B64-40A4-9819-FD56E0737891}" srcOrd="9" destOrd="0" presId="urn:microsoft.com/office/officeart/2005/8/layout/lProcess2"/>
    <dgm:cxn modelId="{9DE87416-2811-42A3-97DB-E841FD3FFC51}" type="presParOf" srcId="{6E9FF008-87A1-4E9D-999A-67F8D3BE5ED1}" destId="{3977E52D-CA2D-40B8-942D-A1028385ECE6}" srcOrd="10" destOrd="0" presId="urn:microsoft.com/office/officeart/2005/8/layout/lProcess2"/>
    <dgm:cxn modelId="{33B10ED6-AB7C-4E01-9162-727F828CA5D9}" type="presParOf" srcId="{3977E52D-CA2D-40B8-942D-A1028385ECE6}" destId="{2EDF085A-DD4D-4468-968A-9A97738A75BC}" srcOrd="0" destOrd="0" presId="urn:microsoft.com/office/officeart/2005/8/layout/lProcess2"/>
    <dgm:cxn modelId="{97B4890F-5C71-4BED-AE26-1C0DE524B840}" type="presParOf" srcId="{3977E52D-CA2D-40B8-942D-A1028385ECE6}" destId="{4B484E53-7796-43BC-9E65-30034A94F857}" srcOrd="1" destOrd="0" presId="urn:microsoft.com/office/officeart/2005/8/layout/lProcess2"/>
    <dgm:cxn modelId="{BC0CFA35-4EE5-4BBE-BC2E-785D69BB5C1C}" type="presParOf" srcId="{3977E52D-CA2D-40B8-942D-A1028385ECE6}" destId="{EAEBE6D3-0A39-4A10-9066-EC4A299165C8}" srcOrd="2" destOrd="0" presId="urn:microsoft.com/office/officeart/2005/8/layout/lProcess2"/>
    <dgm:cxn modelId="{613BE5D6-59CB-4A48-86F6-6724C1312BE4}" type="presParOf" srcId="{EAEBE6D3-0A39-4A10-9066-EC4A299165C8}" destId="{B0DB123F-F3DA-434A-A8C8-BE02ED78C99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7567A-B248-4723-BB8B-040989944A22}">
      <dsp:nvSpPr>
        <dsp:cNvPr id="0" name=""/>
        <dsp:cNvSpPr/>
      </dsp:nvSpPr>
      <dsp:spPr>
        <a:xfrm>
          <a:off x="0" y="0"/>
          <a:ext cx="9068158" cy="626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Consultant Physiotherapist, Advanced Practitioner and FCP Lead.</a:t>
          </a:r>
          <a:endParaRPr lang="en-US" sz="1800" kern="1200" dirty="0"/>
        </a:p>
      </dsp:txBody>
      <dsp:txXfrm>
        <a:off x="30598" y="30598"/>
        <a:ext cx="9006962" cy="565608"/>
      </dsp:txXfrm>
    </dsp:sp>
    <dsp:sp modelId="{AB7C1357-5AF3-47B8-B16C-6387B5F46441}">
      <dsp:nvSpPr>
        <dsp:cNvPr id="0" name=""/>
        <dsp:cNvSpPr/>
      </dsp:nvSpPr>
      <dsp:spPr>
        <a:xfrm>
          <a:off x="0" y="670982"/>
          <a:ext cx="9068158" cy="637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National Lead for clinical and service development and education for APP, FCP and Physiotherapists: F2F and virtual. </a:t>
          </a:r>
          <a:endParaRPr lang="en-US" sz="1800" kern="1200" dirty="0"/>
        </a:p>
      </dsp:txBody>
      <dsp:txXfrm>
        <a:off x="31117" y="702099"/>
        <a:ext cx="9005924" cy="575202"/>
      </dsp:txXfrm>
    </dsp:sp>
    <dsp:sp modelId="{D37B3390-DF56-4F81-99D3-3E9BF8CCE376}">
      <dsp:nvSpPr>
        <dsp:cNvPr id="0" name=""/>
        <dsp:cNvSpPr/>
      </dsp:nvSpPr>
      <dsp:spPr>
        <a:xfrm>
          <a:off x="0" y="1374283"/>
          <a:ext cx="9068158" cy="416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APP and injection therapist.</a:t>
          </a:r>
          <a:r>
            <a:rPr lang="en-GB" sz="500" kern="1200" dirty="0"/>
            <a:t>.</a:t>
          </a:r>
          <a:endParaRPr lang="en-US" sz="500" kern="1200" dirty="0"/>
        </a:p>
      </dsp:txBody>
      <dsp:txXfrm>
        <a:off x="20346" y="1394629"/>
        <a:ext cx="9027466" cy="376092"/>
      </dsp:txXfrm>
    </dsp:sp>
    <dsp:sp modelId="{1E74236A-4024-48D7-8643-C9E956D7DE7E}">
      <dsp:nvSpPr>
        <dsp:cNvPr id="0" name=""/>
        <dsp:cNvSpPr/>
      </dsp:nvSpPr>
      <dsp:spPr>
        <a:xfrm>
          <a:off x="0" y="1905531"/>
          <a:ext cx="9068158" cy="500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HEE APP/FCP accredited supervisor. Fulfil Stage 1 &amp; 2 Roadmap.</a:t>
          </a:r>
          <a:endParaRPr lang="en-US" sz="1800" kern="1200" dirty="0"/>
        </a:p>
      </dsp:txBody>
      <dsp:txXfrm>
        <a:off x="24447" y="1929978"/>
        <a:ext cx="9019264" cy="451895"/>
      </dsp:txXfrm>
    </dsp:sp>
    <dsp:sp modelId="{E235EAB2-68AA-469D-910A-4177C3E7317C}">
      <dsp:nvSpPr>
        <dsp:cNvPr id="0" name=""/>
        <dsp:cNvSpPr/>
      </dsp:nvSpPr>
      <dsp:spPr>
        <a:xfrm>
          <a:off x="0" y="3071108"/>
          <a:ext cx="9068158" cy="573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u="none" kern="1200" dirty="0"/>
            <a:t>Opportunities in the Research Pillar: BSc, MSc, MACP.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Passed 1</a:t>
          </a:r>
          <a:r>
            <a:rPr lang="en-GB" sz="1800" kern="1200" baseline="30000" dirty="0"/>
            <a:t>st</a:t>
          </a:r>
          <a:r>
            <a:rPr lang="en-GB" sz="1800" kern="1200" dirty="0"/>
            <a:t> wave AP Stage 3 e-portfolio  and final approval from HEE, AP Digital Badge</a:t>
          </a:r>
          <a:endParaRPr lang="en-US" sz="1800" b="1" u="none" kern="1200" dirty="0"/>
        </a:p>
      </dsp:txBody>
      <dsp:txXfrm>
        <a:off x="28000" y="3099108"/>
        <a:ext cx="9012158" cy="517575"/>
      </dsp:txXfrm>
    </dsp:sp>
    <dsp:sp modelId="{754310A6-A082-41EA-949B-43D7F2E7F53B}">
      <dsp:nvSpPr>
        <dsp:cNvPr id="0" name=""/>
        <dsp:cNvSpPr/>
      </dsp:nvSpPr>
      <dsp:spPr>
        <a:xfrm>
          <a:off x="0" y="2495023"/>
          <a:ext cx="9068158" cy="500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Lead</a:t>
          </a:r>
          <a:r>
            <a:rPr lang="en-US" sz="1800" kern="1200" baseline="0" dirty="0"/>
            <a:t> &amp; contribute to journal critique in the national team.</a:t>
          </a:r>
          <a:endParaRPr lang="en-US" sz="1800" kern="1200" dirty="0"/>
        </a:p>
      </dsp:txBody>
      <dsp:txXfrm>
        <a:off x="24447" y="2519470"/>
        <a:ext cx="9019264" cy="451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56704-70A6-49E2-9979-9BAE252F3ED0}">
      <dsp:nvSpPr>
        <dsp:cNvPr id="0" name=""/>
        <dsp:cNvSpPr/>
      </dsp:nvSpPr>
      <dsp:spPr>
        <a:xfrm>
          <a:off x="0" y="585725"/>
          <a:ext cx="9054885" cy="613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Physiotherapist Team lead at Haslemere Hospital of Royal Surrey NHS Foundation Trust</a:t>
          </a:r>
        </a:p>
      </dsp:txBody>
      <dsp:txXfrm>
        <a:off x="29959" y="615684"/>
        <a:ext cx="8994967" cy="553799"/>
      </dsp:txXfrm>
    </dsp:sp>
    <dsp:sp modelId="{EC34D0F2-626D-499B-BC63-D2481196D58D}">
      <dsp:nvSpPr>
        <dsp:cNvPr id="0" name=""/>
        <dsp:cNvSpPr/>
      </dsp:nvSpPr>
      <dsp:spPr>
        <a:xfrm>
          <a:off x="0" y="1213772"/>
          <a:ext cx="9054885" cy="533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National Institute for Health and Care Research funded Predoctoral Clinical Academic Fellow (Bridge)</a:t>
          </a:r>
        </a:p>
      </dsp:txBody>
      <dsp:txXfrm>
        <a:off x="26044" y="1239816"/>
        <a:ext cx="9002797" cy="481422"/>
      </dsp:txXfrm>
    </dsp:sp>
    <dsp:sp modelId="{02785E01-BBA5-449D-AE14-B07B90682B78}">
      <dsp:nvSpPr>
        <dsp:cNvPr id="0" name=""/>
        <dsp:cNvSpPr/>
      </dsp:nvSpPr>
      <dsp:spPr>
        <a:xfrm>
          <a:off x="0" y="1763059"/>
          <a:ext cx="9054885" cy="533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Honorary Research Fellow St George’s University of London</a:t>
          </a:r>
        </a:p>
      </dsp:txBody>
      <dsp:txXfrm>
        <a:off x="26044" y="1789103"/>
        <a:ext cx="9002797" cy="481422"/>
      </dsp:txXfrm>
    </dsp:sp>
    <dsp:sp modelId="{708E0D98-D0D8-49FC-8F1A-493C40510049}">
      <dsp:nvSpPr>
        <dsp:cNvPr id="0" name=""/>
        <dsp:cNvSpPr/>
      </dsp:nvSpPr>
      <dsp:spPr>
        <a:xfrm>
          <a:off x="0" y="2305388"/>
          <a:ext cx="9054885" cy="533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Research ethic committee of University of Surrey</a:t>
          </a:r>
        </a:p>
      </dsp:txBody>
      <dsp:txXfrm>
        <a:off x="26044" y="2331432"/>
        <a:ext cx="9002797" cy="481422"/>
      </dsp:txXfrm>
    </dsp:sp>
    <dsp:sp modelId="{6321DB50-D531-443A-9F85-101E5E8903FB}">
      <dsp:nvSpPr>
        <dsp:cNvPr id="0" name=""/>
        <dsp:cNvSpPr/>
      </dsp:nvSpPr>
      <dsp:spPr>
        <a:xfrm>
          <a:off x="0" y="2857292"/>
          <a:ext cx="9054885" cy="533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External tutor for physiotherapy programme of National University of Malaysia</a:t>
          </a:r>
        </a:p>
      </dsp:txBody>
      <dsp:txXfrm>
        <a:off x="26044" y="2883336"/>
        <a:ext cx="9002797" cy="481422"/>
      </dsp:txXfrm>
    </dsp:sp>
    <dsp:sp modelId="{5049FC61-05E1-4F10-928B-A2A119CBE974}">
      <dsp:nvSpPr>
        <dsp:cNvPr id="0" name=""/>
        <dsp:cNvSpPr/>
      </dsp:nvSpPr>
      <dsp:spPr>
        <a:xfrm>
          <a:off x="0" y="3405132"/>
          <a:ext cx="9054885" cy="713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Bank lead physiotherapist at St George’s University Hospitals NHS Foundation Trust </a:t>
          </a:r>
        </a:p>
      </dsp:txBody>
      <dsp:txXfrm>
        <a:off x="34830" y="3439962"/>
        <a:ext cx="8985225" cy="6438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9E610-05D2-4FBC-833D-155B8233915A}">
      <dsp:nvSpPr>
        <dsp:cNvPr id="0" name=""/>
        <dsp:cNvSpPr/>
      </dsp:nvSpPr>
      <dsp:spPr>
        <a:xfrm>
          <a:off x="4583" y="0"/>
          <a:ext cx="1810730" cy="520097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66">
                <a:shade val="30000"/>
                <a:satMod val="115000"/>
              </a:srgbClr>
            </a:gs>
            <a:gs pos="50000">
              <a:srgbClr val="FFFF66">
                <a:shade val="67500"/>
                <a:satMod val="115000"/>
              </a:srgbClr>
            </a:gs>
            <a:gs pos="100000">
              <a:srgbClr val="FFFF66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chemeClr val="tx1"/>
              </a:solidFill>
              <a:latin typeface="Bahnschrift" panose="020B0502040204020203" pitchFamily="34" charset="0"/>
            </a:rPr>
            <a:t>Trial registries</a:t>
          </a:r>
          <a:endParaRPr lang="en-GB" sz="1800" b="1" i="1" kern="1200" dirty="0">
            <a:solidFill>
              <a:schemeClr val="tx1"/>
            </a:solidFill>
            <a:latin typeface="Bahnschrift" panose="020B0502040204020203" pitchFamily="34" charset="0"/>
          </a:endParaRPr>
        </a:p>
      </dsp:txBody>
      <dsp:txXfrm>
        <a:off x="4583" y="0"/>
        <a:ext cx="1810730" cy="1560291"/>
      </dsp:txXfrm>
    </dsp:sp>
    <dsp:sp modelId="{85EAA07C-9F1D-433F-A9BC-8D41E9707947}">
      <dsp:nvSpPr>
        <dsp:cNvPr id="0" name=""/>
        <dsp:cNvSpPr/>
      </dsp:nvSpPr>
      <dsp:spPr>
        <a:xfrm>
          <a:off x="1951118" y="0"/>
          <a:ext cx="1810730" cy="520097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chemeClr val="tx1"/>
              </a:solidFill>
            </a:rPr>
            <a:t>Research communication</a:t>
          </a:r>
          <a:endParaRPr lang="en-GB" sz="1800" b="1" i="1" kern="1200" dirty="0">
            <a:solidFill>
              <a:schemeClr val="tx1"/>
            </a:solidFill>
          </a:endParaRPr>
        </a:p>
      </dsp:txBody>
      <dsp:txXfrm>
        <a:off x="1951118" y="0"/>
        <a:ext cx="1810730" cy="1560291"/>
      </dsp:txXfrm>
    </dsp:sp>
    <dsp:sp modelId="{C7650D74-A4F5-40CD-A338-2A44903ED8D4}">
      <dsp:nvSpPr>
        <dsp:cNvPr id="0" name=""/>
        <dsp:cNvSpPr/>
      </dsp:nvSpPr>
      <dsp:spPr>
        <a:xfrm>
          <a:off x="3949711" y="0"/>
          <a:ext cx="1810730" cy="520097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3300">
                <a:shade val="30000"/>
                <a:satMod val="115000"/>
              </a:srgbClr>
            </a:gs>
            <a:gs pos="50000">
              <a:srgbClr val="FF3300">
                <a:shade val="67500"/>
                <a:satMod val="115000"/>
              </a:srgbClr>
            </a:gs>
            <a:gs pos="100000">
              <a:srgbClr val="FF33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chemeClr val="tx1"/>
              </a:solidFill>
              <a:latin typeface="Bahnschrift" panose="020B0502040204020203" pitchFamily="34" charset="0"/>
            </a:rPr>
            <a:t>Critical appraisal of research studies</a:t>
          </a:r>
          <a:endParaRPr lang="en-GB" sz="1800" b="1" i="1" kern="1200" dirty="0">
            <a:solidFill>
              <a:schemeClr val="tx1"/>
            </a:solidFill>
            <a:latin typeface="Bahnschrift" panose="020B0502040204020203" pitchFamily="34" charset="0"/>
          </a:endParaRPr>
        </a:p>
      </dsp:txBody>
      <dsp:txXfrm>
        <a:off x="3949711" y="0"/>
        <a:ext cx="1810730" cy="1560291"/>
      </dsp:txXfrm>
    </dsp:sp>
    <dsp:sp modelId="{E30D3C93-BB74-4D4E-A011-1F93F2CA3C3B}">
      <dsp:nvSpPr>
        <dsp:cNvPr id="0" name=""/>
        <dsp:cNvSpPr/>
      </dsp:nvSpPr>
      <dsp:spPr>
        <a:xfrm>
          <a:off x="5844188" y="0"/>
          <a:ext cx="1810730" cy="520097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33CC">
                <a:shade val="30000"/>
                <a:satMod val="115000"/>
              </a:srgbClr>
            </a:gs>
            <a:gs pos="50000">
              <a:srgbClr val="FF33CC">
                <a:shade val="67500"/>
                <a:satMod val="115000"/>
              </a:srgbClr>
            </a:gs>
            <a:gs pos="100000">
              <a:srgbClr val="FF33CC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chemeClr val="tx1"/>
              </a:solidFill>
              <a:latin typeface="Bahnschrift" panose="020B0502040204020203" pitchFamily="34" charset="0"/>
            </a:rPr>
            <a:t>Clinical research guidelines</a:t>
          </a:r>
          <a:endParaRPr lang="en-GB" sz="1800" b="1" i="1" kern="1200" dirty="0">
            <a:solidFill>
              <a:schemeClr val="tx1"/>
            </a:solidFill>
            <a:latin typeface="Bahnschrift" panose="020B0502040204020203" pitchFamily="34" charset="0"/>
          </a:endParaRPr>
        </a:p>
      </dsp:txBody>
      <dsp:txXfrm>
        <a:off x="5844188" y="0"/>
        <a:ext cx="1810730" cy="1560291"/>
      </dsp:txXfrm>
    </dsp:sp>
    <dsp:sp modelId="{1B50F916-0375-4745-92ED-1CDEBB7099E3}">
      <dsp:nvSpPr>
        <dsp:cNvPr id="0" name=""/>
        <dsp:cNvSpPr/>
      </dsp:nvSpPr>
      <dsp:spPr>
        <a:xfrm>
          <a:off x="5998419" y="1584141"/>
          <a:ext cx="1448584" cy="3321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GB" sz="6500" kern="1200" dirty="0"/>
        </a:p>
      </dsp:txBody>
      <dsp:txXfrm>
        <a:off x="6040847" y="1626569"/>
        <a:ext cx="1363728" cy="3237052"/>
      </dsp:txXfrm>
    </dsp:sp>
    <dsp:sp modelId="{1B2DC84C-C58F-4E40-8A4B-B444A77ED97A}">
      <dsp:nvSpPr>
        <dsp:cNvPr id="0" name=""/>
        <dsp:cNvSpPr/>
      </dsp:nvSpPr>
      <dsp:spPr>
        <a:xfrm>
          <a:off x="7790723" y="0"/>
          <a:ext cx="1810730" cy="520097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6FFFF">
                <a:shade val="30000"/>
                <a:satMod val="115000"/>
              </a:srgbClr>
            </a:gs>
            <a:gs pos="50000">
              <a:srgbClr val="66FFFF">
                <a:shade val="67500"/>
                <a:satMod val="115000"/>
              </a:srgbClr>
            </a:gs>
            <a:gs pos="100000">
              <a:srgbClr val="66FFFF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chemeClr val="tx1"/>
              </a:solidFill>
              <a:latin typeface="Bahnschrift" panose="020B0502040204020203" pitchFamily="34" charset="0"/>
            </a:rPr>
            <a:t>Research governance</a:t>
          </a:r>
          <a:endParaRPr lang="en-GB" sz="1800" b="1" i="1" kern="1200" dirty="0">
            <a:solidFill>
              <a:schemeClr val="tx1"/>
            </a:solidFill>
            <a:latin typeface="Bahnschrift" panose="020B0502040204020203" pitchFamily="34" charset="0"/>
          </a:endParaRPr>
        </a:p>
      </dsp:txBody>
      <dsp:txXfrm>
        <a:off x="7790723" y="0"/>
        <a:ext cx="1810730" cy="1560291"/>
      </dsp:txXfrm>
    </dsp:sp>
    <dsp:sp modelId="{1C686DA1-1E5B-4640-BD10-2EC3875F4EF2}">
      <dsp:nvSpPr>
        <dsp:cNvPr id="0" name=""/>
        <dsp:cNvSpPr/>
      </dsp:nvSpPr>
      <dsp:spPr>
        <a:xfrm>
          <a:off x="7997856" y="1533102"/>
          <a:ext cx="1448584" cy="3379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6500" kern="1200" dirty="0"/>
        </a:p>
      </dsp:txBody>
      <dsp:txXfrm>
        <a:off x="8040284" y="1575530"/>
        <a:ext cx="1363728" cy="3294949"/>
      </dsp:txXfrm>
    </dsp:sp>
    <dsp:sp modelId="{2EDF085A-DD4D-4468-968A-9A97738A75BC}">
      <dsp:nvSpPr>
        <dsp:cNvPr id="0" name=""/>
        <dsp:cNvSpPr/>
      </dsp:nvSpPr>
      <dsp:spPr>
        <a:xfrm>
          <a:off x="9737258" y="0"/>
          <a:ext cx="1810730" cy="520097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chemeClr val="tx1"/>
              </a:solidFill>
              <a:latin typeface="Bahnschrift" panose="020B0502040204020203" pitchFamily="34" charset="0"/>
            </a:rPr>
            <a:t>Regional and national research networks and organizations</a:t>
          </a:r>
        </a:p>
      </dsp:txBody>
      <dsp:txXfrm>
        <a:off x="9737258" y="0"/>
        <a:ext cx="1810730" cy="1560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6BE6C-DFC9-436A-8842-86A513529115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FF251-9DF9-48DE-AEAC-724B7C595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p.org.uk/system/files/documents/2020-05/CSP%20Physiotherapy%20Framework%20May%202020.pdf" TargetMode="External"/><Relationship Id="rId3" Type="http://schemas.openxmlformats.org/officeDocument/2006/relationships/hyperlink" Target="https://www.csp.org.uk/professional-clinical/research-evaluation/doing-research/resources" TargetMode="External"/><Relationship Id="rId7" Type="http://schemas.openxmlformats.org/officeDocument/2006/relationships/hyperlink" Target="https://www.hee.nhs.uk/our-work/allied-health-professions/enable-workforce/allied-health-professions%E2%80%99-research-innovation-strategy-england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vitae.ac.uk/policy/concordat" TargetMode="External"/><Relationship Id="rId11" Type="http://schemas.openxmlformats.org/officeDocument/2006/relationships/hyperlink" Target="https://g-i-n.net/" TargetMode="External"/><Relationship Id="rId5" Type="http://schemas.openxmlformats.org/officeDocument/2006/relationships/hyperlink" Target="https://advanced-practice.hee.nhs.uk/our-work/research/" TargetMode="External"/><Relationship Id="rId10" Type="http://schemas.openxmlformats.org/officeDocument/2006/relationships/hyperlink" Target="https://back.cochrane.org/evidence-based-practice-0" TargetMode="External"/><Relationship Id="rId4" Type="http://schemas.openxmlformats.org/officeDocument/2006/relationships/hyperlink" Target="https://casp-uk.net/casp-tools-checklists/" TargetMode="External"/><Relationship Id="rId9" Type="http://schemas.openxmlformats.org/officeDocument/2006/relationships/hyperlink" Target="https://cahpr.csp.org.uk/content/cahpr-top-ten-tips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FF251-9DF9-48DE-AEAC-724B7C595F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FF251-9DF9-48DE-AEAC-724B7C595F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517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E57F1-3AF4-4339-8D7A-8CC09F81F1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2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b="1" dirty="0">
                <a:solidFill>
                  <a:srgbClr val="145E80"/>
                </a:solidFill>
              </a:rPr>
              <a:t>Other Resources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400" dirty="0"/>
              <a:t>National Institute for Health  and care Research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400" dirty="0"/>
              <a:t>Council for Allied Health Professions Research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400" dirty="0"/>
              <a:t>Health Education England etc.</a:t>
            </a:r>
          </a:p>
          <a:p>
            <a:pPr marL="0" indent="0">
              <a:buNone/>
            </a:pPr>
            <a:endParaRPr lang="en-GB" sz="1400" b="1" dirty="0">
              <a:solidFill>
                <a:srgbClr val="145E80"/>
              </a:solidFill>
            </a:endParaRPr>
          </a:p>
          <a:p>
            <a:r>
              <a:rPr lang="en-GB" dirty="0">
                <a:solidFill>
                  <a:srgbClr val="145E8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and innovation resources | The Chartered Society of Physiotherapy (csp.org.uk)</a:t>
            </a:r>
            <a:endParaRPr lang="en-GB" b="1" dirty="0">
              <a:solidFill>
                <a:srgbClr val="145E80"/>
              </a:solidFill>
            </a:endParaRPr>
          </a:p>
          <a:p>
            <a:r>
              <a:rPr lang="en-GB" dirty="0">
                <a:solidFill>
                  <a:srgbClr val="145E80"/>
                </a:solidFill>
              </a:rPr>
              <a:t>CASP Tool: </a:t>
            </a:r>
            <a:r>
              <a:rPr lang="en-GB" dirty="0">
                <a:solidFill>
                  <a:srgbClr val="145E8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CASP Checklists - Critical Appraisal Skills Programme (casp-uk.net)</a:t>
            </a:r>
            <a:endParaRPr lang="en-GB" dirty="0">
              <a:solidFill>
                <a:srgbClr val="145E80"/>
              </a:solidFill>
            </a:endParaRPr>
          </a:p>
          <a:p>
            <a:r>
              <a:rPr lang="en-GB" dirty="0">
                <a:solidFill>
                  <a:srgbClr val="145E8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- Advanced Practice (hee.nhs.uk)</a:t>
            </a:r>
            <a:endParaRPr lang="en-GB" dirty="0">
              <a:solidFill>
                <a:srgbClr val="145E80"/>
              </a:solidFill>
            </a:endParaRPr>
          </a:p>
          <a:p>
            <a:r>
              <a:rPr lang="en-GB" dirty="0">
                <a:solidFill>
                  <a:srgbClr val="145E8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Concordat to Support the Career Development of Researchers — Vitae Website</a:t>
            </a:r>
            <a:endParaRPr lang="en-GB" dirty="0">
              <a:solidFill>
                <a:srgbClr val="145E80"/>
              </a:solidFill>
            </a:endParaRPr>
          </a:p>
          <a:p>
            <a:r>
              <a:rPr lang="en-GB" dirty="0">
                <a:solidFill>
                  <a:srgbClr val="145E8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Allied Health Professions’ Research and Innovation Strategy for England | Health Education England (hee.nhs.uk)</a:t>
            </a:r>
            <a:endParaRPr lang="en-GB" dirty="0">
              <a:solidFill>
                <a:srgbClr val="145E80"/>
              </a:solidFill>
            </a:endParaRPr>
          </a:p>
          <a:p>
            <a:r>
              <a:rPr lang="en-GB" dirty="0">
                <a:solidFill>
                  <a:srgbClr val="145E8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CSP Physiotherapy Framework May 2020.pdf</a:t>
            </a:r>
            <a:endParaRPr lang="en-GB" dirty="0">
              <a:solidFill>
                <a:srgbClr val="145E80"/>
              </a:solidFill>
            </a:endParaRPr>
          </a:p>
          <a:p>
            <a:r>
              <a:rPr lang="en-US" dirty="0">
                <a:hlinkClick r:id="rId9"/>
              </a:rPr>
              <a:t>CAHPR Top Ten Tips | Council for Allied Health Professions Research (csp.org.uk)</a:t>
            </a:r>
            <a:endParaRPr lang="en-US" dirty="0"/>
          </a:p>
          <a:p>
            <a:r>
              <a:rPr lang="en-US" dirty="0">
                <a:hlinkClick r:id="rId10"/>
              </a:rPr>
              <a:t>Evidence-based Practice | Cochrane Back and Neck</a:t>
            </a:r>
            <a:endParaRPr lang="en-US" dirty="0"/>
          </a:p>
          <a:p>
            <a:r>
              <a:rPr lang="en-US" dirty="0">
                <a:hlinkClick r:id="rId11"/>
              </a:rPr>
              <a:t>Home Page - GIN (g-i-n.net)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FF251-9DF9-48DE-AEAC-724B7C595F5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501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FF251-9DF9-48DE-AEAC-724B7C595F5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74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BFB5-5828-166F-B6C7-FC47AFA87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AEA66-1AA9-6C00-8B18-2DD57CB9C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73068-5601-75AE-5938-0B747041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9BF5-2ACA-4165-BC52-B7A0B750168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68623-289C-0878-F71E-5E18909DE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52041-0FFB-18BC-1A22-8D9C8740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5D9-65BD-4988-ABFA-3E5B2A756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52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ED65-E25F-6C38-E4B3-6AA3E2CC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3308C-6C13-308C-7AC0-A7D472B98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2709D-14B1-56A9-AD2C-E4EBBB9F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9BF5-2ACA-4165-BC52-B7A0B750168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B549F-4C35-9DC0-D34C-A89071D3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5600-768C-732E-BF9E-A47A9723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5D9-65BD-4988-ABFA-3E5B2A756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86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D474B8-F1A2-76E9-C2B0-1AEC4973C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57C9CE-0066-8286-5EDC-338EB7453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A5AD5-E32D-2061-B38B-7E4C6928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9BF5-2ACA-4165-BC52-B7A0B750168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6F361-D582-39F9-4D3F-93101B057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28A74-9696-039D-3FEC-13FD023CA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5D9-65BD-4988-ABFA-3E5B2A756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4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k Content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797B81-854F-44C4-8889-30D458041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89148"/>
            <a:ext cx="934389" cy="733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23E10F-2B2C-4117-8437-4F4114335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937" y="489148"/>
            <a:ext cx="1199126" cy="16683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8B4AA-FD65-4060-9147-7EB058A67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350" y="1968298"/>
            <a:ext cx="5516493" cy="61588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FF8900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99D82F2-0604-4F0A-90D9-FEB541D861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350" y="2647466"/>
            <a:ext cx="5516493" cy="3697773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rgbClr val="145E80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C498FF-A6A8-425E-A83C-3CE4F66213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968299"/>
            <a:ext cx="5580063" cy="43769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093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orient="horz" pos="300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3997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S-PPT-COVER-Grey-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1" y="0"/>
            <a:ext cx="12251510" cy="689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0CACC-4FC9-49C4-84CA-A2880E6096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9000" y="1908037"/>
            <a:ext cx="7272000" cy="1385963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4800" b="1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FE8B8-BDF8-47F5-8351-872FCA399E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00850" y="3518998"/>
            <a:ext cx="3419513" cy="2700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en-GB" sz="1400" b="1" kern="1200" dirty="0" smtClean="0">
                <a:solidFill>
                  <a:srgbClr val="3D55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 Heading Level One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D37848-EC7D-40D5-9372-9398C78070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01038" y="3744000"/>
            <a:ext cx="3419475" cy="49530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lang="en-GB" sz="1400" b="0" kern="1200" dirty="0">
                <a:solidFill>
                  <a:srgbClr val="3D55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 Heading Level Two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32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5C8D-88E2-41C3-7078-FA21035A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D0F51-0AE7-3F54-5138-C4CEF91FE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C4A45-F781-9D76-3E1D-94B4A14EA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9BF5-2ACA-4165-BC52-B7A0B750168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2926C-7D35-3C07-30C5-1EE8C2F2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0777E-4FC1-5D79-B312-5F509696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5D9-65BD-4988-ABFA-3E5B2A756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90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31074-AB8C-CF99-24C0-323C297B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DE7CC-ABD7-F97C-9689-404DB2520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FBF71-0AB6-8527-E483-54943557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9BF5-2ACA-4165-BC52-B7A0B750168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759C-0C02-4CCC-5AC6-46C3933F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D4495-9637-3554-EF1A-169FCEE1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5D9-65BD-4988-ABFA-3E5B2A756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51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C321-19DB-62C7-5E2F-61CD7A3F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5AC59-F829-8AB4-2D23-4223B3CB0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BF954-C46F-EDC7-E1AF-3B208E3DF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F2D65-0883-B2EC-3D36-18FE05F1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9BF5-2ACA-4165-BC52-B7A0B750168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9FA62-6912-F12D-C131-48082525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0EDBA-541F-7813-3A2D-59448FEA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5D9-65BD-4988-ABFA-3E5B2A756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95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1C22-BB97-286F-8156-BEF9DB45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6272E-0A67-CC00-D1CD-FAE31809E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7DB8A-AADC-2CA5-A784-FD9C72A4D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D0CFB-1403-C8CE-96CF-B60D0E893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38E26-A1D5-9D03-885A-13554323C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22768-3E26-39B0-594E-9955D9FA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9BF5-2ACA-4165-BC52-B7A0B750168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7DFF4F-8B72-460A-A1F9-BF9EC487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055504-4AE5-C4D7-ED6C-AEE1D2D8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5D9-65BD-4988-ABFA-3E5B2A756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22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660C-6158-E491-CF08-F4B575FF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DC86D-836C-66ED-D550-D9B2AF64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9BF5-2ACA-4165-BC52-B7A0B750168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3A1E3-838E-C6B5-E80B-346CB4CC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4CAA5-235D-921F-B5D9-43E910BC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5D9-65BD-4988-ABFA-3E5B2A756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4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A3BED7-CF01-11AB-CBED-1244A1CD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9BF5-2ACA-4165-BC52-B7A0B750168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6F828-6ECC-E53F-10CA-0D4C0C48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D0F84-544F-0543-EEFC-F7729894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5D9-65BD-4988-ABFA-3E5B2A756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7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EF34-988C-55AF-AFF4-961330EF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B5811-1C45-606B-D492-30C2BF8A0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482BB-82EE-76FD-0A58-573891C66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2BA9D-38DE-B810-8C4A-E7D3DABB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9BF5-2ACA-4165-BC52-B7A0B750168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59F92-485D-049D-431D-6874F353F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6347E-5A4A-8D0E-C743-EAA77B96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5D9-65BD-4988-ABFA-3E5B2A756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8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65E8-F1B9-DD3D-00BF-8529C443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5F214-7012-D96C-DF33-A3512E764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FEFED-7BF7-BA21-A40A-90F182455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992CB-CB5F-69F5-E5D2-57386AB5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9BF5-2ACA-4165-BC52-B7A0B750168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12B52-67A2-65F2-CFC5-35037490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0DE19-AE5D-5931-A9A5-B1578255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45D9-65BD-4988-ABFA-3E5B2A756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65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55A814-65CD-AAAF-48CB-6ADA0F3A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F3208-A8A3-F7EE-A7F3-A3EBE67CC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FA9EE-9FBE-D316-7D4C-A203D7AFF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E9BF5-2ACA-4165-BC52-B7A0B750168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5C8FC-7653-844C-A681-EC2E1D182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9EF25-AA7B-BE6B-0996-FB6531C90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945D9-65BD-4988-ABFA-3E5B2A756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17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3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microsoft.com/office/2007/relationships/diagramDrawing" Target="../diagrams/drawing2.xml"/><Relationship Id="rId5" Type="http://schemas.openxmlformats.org/officeDocument/2006/relationships/image" Target="../media/image15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CC5C1A-365C-CA55-E192-6ABBFEC826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34" r="22477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2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F46AB-142B-75EF-13AC-7E52A7E9B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26" y="1093383"/>
            <a:ext cx="4845706" cy="3735548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FFFFFF"/>
                </a:solidFill>
                <a:latin typeface="+mn-lt"/>
              </a:rPr>
            </a:br>
            <a:r>
              <a:rPr lang="en-GB" sz="4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your </a:t>
            </a:r>
            <a:br>
              <a:rPr lang="en-GB" sz="4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Pillar</a:t>
            </a:r>
            <a:br>
              <a:rPr lang="en-GB" sz="4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>
                <a:latin typeface="Calibri (Body)"/>
              </a:rPr>
              <a:t>Debbie Christer &amp; Jia Hui Gan</a:t>
            </a:r>
            <a:br>
              <a:rPr lang="en-GB" sz="2900" dirty="0">
                <a:latin typeface="Calibri (Body)"/>
              </a:rPr>
            </a:br>
            <a:endParaRPr lang="en-GB" sz="2900" dirty="0">
              <a:latin typeface="Calibri (Body)"/>
            </a:endParaRP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5EE1A-F32F-B439-81A9-7CD7AA53D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463" y="3686187"/>
            <a:ext cx="4092525" cy="229258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523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5">
                <a:lumMod val="0"/>
                <a:lumOff val="100000"/>
              </a:schemeClr>
            </a:gs>
            <a:gs pos="7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30FF-B83C-8330-D305-F7E91A4A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5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45E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>
                <a:solidFill>
                  <a:srgbClr val="145E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ake home Personal Development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D2BBF-5EE8-0573-2BA9-A823283D6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b="1" dirty="0">
                <a:solidFill>
                  <a:srgbClr val="145E80"/>
                </a:solidFill>
              </a:rPr>
              <a:t>Q2: Give an example (max 3 words) of how you are now going to use research as part of your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b="1" dirty="0">
                <a:solidFill>
                  <a:srgbClr val="145E80"/>
                </a:solidFill>
              </a:rPr>
              <a:t>Personal Development Plan</a:t>
            </a:r>
          </a:p>
          <a:p>
            <a:pPr marL="0" indent="0" algn="ctr">
              <a:buNone/>
            </a:pPr>
            <a:endParaRPr lang="en-GB" sz="3600" dirty="0">
              <a:solidFill>
                <a:srgbClr val="145E80"/>
              </a:solidFill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Breaktime">
                <a:extLst>
                  <a:ext uri="{FF2B5EF4-FFF2-40B4-BE49-F238E27FC236}">
                    <a16:creationId xmlns:a16="http://schemas.microsoft.com/office/drawing/2014/main" id="{059170A4-A98E-CBD7-F1FD-FDA15B59F9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8693281"/>
                  </p:ext>
                </p:extLst>
              </p:nvPr>
            </p:nvGraphicFramePr>
            <p:xfrm>
              <a:off x="2600325" y="3609975"/>
              <a:ext cx="7620000" cy="279082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title="Breaktime">
                <a:extLst>
                  <a:ext uri="{FF2B5EF4-FFF2-40B4-BE49-F238E27FC236}">
                    <a16:creationId xmlns:a16="http://schemas.microsoft.com/office/drawing/2014/main" id="{059170A4-A98E-CBD7-F1FD-FDA15B59F93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0325" y="3609975"/>
                <a:ext cx="7620000" cy="2790825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72A8CC5-817E-AD5D-A397-8A8415533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686" y="1370620"/>
            <a:ext cx="3772227" cy="32006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5090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ABD3-0186-C73D-F837-9670BDD5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6D18E-D35A-76CE-6D05-430A3B0EA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8C18D-5682-F7DB-E1CF-07F60EC0E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8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F6F8FC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6000"/>
                <a:lumOff val="64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E75ED67-DFA6-A0D0-0E29-8E3EC9D71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035" y="975121"/>
            <a:ext cx="1571544" cy="1070473"/>
          </a:xfrm>
          <a:prstGeom prst="rect">
            <a:avLst/>
          </a:prstGeom>
        </p:spPr>
      </p:pic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5158A75C-DBD3-F82C-2DD6-09DD87A1C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21" y="5274023"/>
            <a:ext cx="2075154" cy="684801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low confidence">
            <a:extLst>
              <a:ext uri="{FF2B5EF4-FFF2-40B4-BE49-F238E27FC236}">
                <a16:creationId xmlns:a16="http://schemas.microsoft.com/office/drawing/2014/main" id="{2AD96A85-6405-CA80-6A86-B50E16EB1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377" y="4686123"/>
            <a:ext cx="2555202" cy="802919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992EFC26-51EE-14DF-B507-9C8ADB042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3052" y="3400093"/>
            <a:ext cx="1701535" cy="1092564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5C655D8F-0AEE-EC89-790C-255495F916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3963" y="2261152"/>
            <a:ext cx="1967753" cy="996023"/>
          </a:xfrm>
          <a:prstGeom prst="rect">
            <a:avLst/>
          </a:prstGeom>
        </p:spPr>
      </p:pic>
      <p:graphicFrame>
        <p:nvGraphicFramePr>
          <p:cNvPr id="28" name="Text Placeholder 2">
            <a:extLst>
              <a:ext uri="{FF2B5EF4-FFF2-40B4-BE49-F238E27FC236}">
                <a16:creationId xmlns:a16="http://schemas.microsoft.com/office/drawing/2014/main" id="{4B105FC9-3CE8-D322-0136-0C24DA633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492830"/>
              </p:ext>
            </p:extLst>
          </p:nvPr>
        </p:nvGraphicFramePr>
        <p:xfrm>
          <a:off x="391219" y="1125117"/>
          <a:ext cx="9068158" cy="3998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2E750535-8410-E116-AAF2-350748D4C9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48832" y="5817665"/>
            <a:ext cx="2365747" cy="8029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B843226-0672-C338-5636-4156E9BE02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65964" y="5007240"/>
            <a:ext cx="1385005" cy="166546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4D9D9D1-1850-EE88-DA10-C523AB79BAD5}"/>
              </a:ext>
            </a:extLst>
          </p:cNvPr>
          <p:cNvSpPr txBox="1"/>
          <p:nvPr/>
        </p:nvSpPr>
        <p:spPr>
          <a:xfrm>
            <a:off x="2550438" y="5007240"/>
            <a:ext cx="5117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145E80"/>
                </a:solidFill>
              </a:rPr>
              <a:t>Vision</a:t>
            </a:r>
          </a:p>
          <a:p>
            <a:pPr algn="just"/>
            <a:r>
              <a:rPr lang="en-GB" sz="2000" i="1" dirty="0">
                <a:solidFill>
                  <a:srgbClr val="145E80"/>
                </a:solidFill>
              </a:rPr>
              <a:t>To support colleagues and services to be able to integrate the research pillar into clinical practice, to continually transform and improve the quality of patient care.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14AB05-3E15-8497-53CD-EF4DE44D08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4998" y="283226"/>
            <a:ext cx="7631112" cy="615950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rgbClr val="145E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Debbie’s Role</a:t>
            </a:r>
            <a:endParaRPr lang="en-GB" sz="4400" b="0" dirty="0">
              <a:solidFill>
                <a:srgbClr val="145E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8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83A15E-8B7B-A684-1994-1D30EB21097F}"/>
              </a:ext>
            </a:extLst>
          </p:cNvPr>
          <p:cNvSpPr txBox="1">
            <a:spLocks/>
          </p:cNvSpPr>
          <p:nvPr/>
        </p:nvSpPr>
        <p:spPr>
          <a:xfrm>
            <a:off x="138897" y="0"/>
            <a:ext cx="9179112" cy="101566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6AB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0" dirty="0">
                <a:solidFill>
                  <a:srgbClr val="145E80"/>
                </a:solidFill>
              </a:rPr>
              <a:t>Jia’s Role</a:t>
            </a:r>
            <a:endParaRPr lang="en-GB" sz="4400" b="0" dirty="0">
              <a:solidFill>
                <a:srgbClr val="145E80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1A26631-09B7-FB3A-8832-CCA6FB390CB2}"/>
              </a:ext>
            </a:extLst>
          </p:cNvPr>
          <p:cNvSpPr txBox="1">
            <a:spLocks/>
          </p:cNvSpPr>
          <p:nvPr/>
        </p:nvSpPr>
        <p:spPr>
          <a:xfrm>
            <a:off x="387351" y="1287380"/>
            <a:ext cx="6822918" cy="5057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A31E2C-824B-1110-572A-1B6E2ADB8717}"/>
              </a:ext>
            </a:extLst>
          </p:cNvPr>
          <p:cNvSpPr txBox="1"/>
          <p:nvPr/>
        </p:nvSpPr>
        <p:spPr>
          <a:xfrm>
            <a:off x="4086578" y="5046562"/>
            <a:ext cx="5107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145E80"/>
                </a:solidFill>
              </a:rPr>
              <a:t>Vision</a:t>
            </a:r>
          </a:p>
          <a:p>
            <a:pPr algn="just"/>
            <a:r>
              <a:rPr lang="en-GB" sz="2000" i="1" dirty="0">
                <a:solidFill>
                  <a:srgbClr val="145E80"/>
                </a:solidFill>
              </a:rPr>
              <a:t>Works as a clinical academic physio to reduce barriers and inequalities of AHP for fair access to research opportunities and building professional capacities</a:t>
            </a:r>
          </a:p>
        </p:txBody>
      </p:sp>
      <p:pic>
        <p:nvPicPr>
          <p:cNvPr id="9" name="Picture 10" descr="Image preview">
            <a:extLst>
              <a:ext uri="{FF2B5EF4-FFF2-40B4-BE49-F238E27FC236}">
                <a16:creationId xmlns:a16="http://schemas.microsoft.com/office/drawing/2014/main" id="{8696EA3D-1B98-46BC-9B85-B0DBD7195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895" y="1766827"/>
            <a:ext cx="2123754" cy="11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preview">
            <a:extLst>
              <a:ext uri="{FF2B5EF4-FFF2-40B4-BE49-F238E27FC236}">
                <a16:creationId xmlns:a16="http://schemas.microsoft.com/office/drawing/2014/main" id="{D7A0C761-3E63-C9E0-C74A-D7192B7DE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895" y="3059712"/>
            <a:ext cx="2123754" cy="11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ational University of Malaysia (Universiti Kebangsaan Malaysia) | Tethys">
            <a:extLst>
              <a:ext uri="{FF2B5EF4-FFF2-40B4-BE49-F238E27FC236}">
                <a16:creationId xmlns:a16="http://schemas.microsoft.com/office/drawing/2014/main" id="{3B733227-2A20-B576-4A9F-14A0763B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93" y="4475862"/>
            <a:ext cx="2123754" cy="10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467511B-FFB1-6028-EC41-233C86D461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393" y="5756624"/>
            <a:ext cx="2176990" cy="940267"/>
          </a:xfrm>
          <a:prstGeom prst="rect">
            <a:avLst/>
          </a:prstGeom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F87E5AA-7780-451F-99D3-6C99DBA302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559115"/>
              </p:ext>
            </p:extLst>
          </p:nvPr>
        </p:nvGraphicFramePr>
        <p:xfrm>
          <a:off x="263123" y="866274"/>
          <a:ext cx="9054885" cy="4704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1861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accent5">
                <a:lumMod val="0"/>
                <a:lumOff val="100000"/>
              </a:schemeClr>
            </a:gs>
            <a:gs pos="66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B8DF-34FB-F2FE-D1C5-881B5CB6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88" y="97328"/>
            <a:ext cx="10515600" cy="88238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45E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dirty="0">
                <a:solidFill>
                  <a:srgbClr val="145E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esources for Research &amp; Innovations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AEEFEF-28D6-52DC-054C-6C5B4B889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897364"/>
              </p:ext>
            </p:extLst>
          </p:nvPr>
        </p:nvGraphicFramePr>
        <p:xfrm>
          <a:off x="335561" y="1325461"/>
          <a:ext cx="11552572" cy="5200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55FCBED-EB56-A8DC-48AD-91BF16C3DC8E}"/>
              </a:ext>
            </a:extLst>
          </p:cNvPr>
          <p:cNvGrpSpPr/>
          <p:nvPr/>
        </p:nvGrpSpPr>
        <p:grpSpPr>
          <a:xfrm>
            <a:off x="4433050" y="2909864"/>
            <a:ext cx="1520438" cy="3418615"/>
            <a:chOff x="5823998" y="1443861"/>
            <a:chExt cx="1400196" cy="312836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5351823-2312-4F8C-8C21-DA900F93A7F8}"/>
                </a:ext>
              </a:extLst>
            </p:cNvPr>
            <p:cNvSpPr/>
            <p:nvPr/>
          </p:nvSpPr>
          <p:spPr>
            <a:xfrm>
              <a:off x="5823998" y="1443861"/>
              <a:ext cx="1400196" cy="312836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CF86FC68-927E-807B-3FDA-93A25077B291}"/>
                </a:ext>
              </a:extLst>
            </p:cNvPr>
            <p:cNvSpPr txBox="1"/>
            <p:nvPr/>
          </p:nvSpPr>
          <p:spPr>
            <a:xfrm>
              <a:off x="5865008" y="1484871"/>
              <a:ext cx="1318176" cy="3046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520" tIns="72390" rIns="96520" bIns="7239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800" kern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C17231-86DF-4260-F1D5-02E272257369}"/>
              </a:ext>
            </a:extLst>
          </p:cNvPr>
          <p:cNvGrpSpPr/>
          <p:nvPr/>
        </p:nvGrpSpPr>
        <p:grpSpPr>
          <a:xfrm>
            <a:off x="2504264" y="2909864"/>
            <a:ext cx="1415459" cy="3413089"/>
            <a:chOff x="5823998" y="1443861"/>
            <a:chExt cx="1400196" cy="312836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5022A3D-E927-A55B-8AB6-075AF6D8B6A5}"/>
                </a:ext>
              </a:extLst>
            </p:cNvPr>
            <p:cNvSpPr/>
            <p:nvPr/>
          </p:nvSpPr>
          <p:spPr>
            <a:xfrm>
              <a:off x="5823998" y="1443861"/>
              <a:ext cx="1400196" cy="312836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BC2DDEEA-2890-3092-585B-46140F7CD2E7}"/>
                </a:ext>
              </a:extLst>
            </p:cNvPr>
            <p:cNvSpPr txBox="1"/>
            <p:nvPr/>
          </p:nvSpPr>
          <p:spPr>
            <a:xfrm>
              <a:off x="5865008" y="1484871"/>
              <a:ext cx="1318176" cy="3046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520" tIns="72390" rIns="96520" bIns="7239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800" kern="120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4300902-CAEF-1B7C-AA72-646B6231E40F}"/>
              </a:ext>
            </a:extLst>
          </p:cNvPr>
          <p:cNvSpPr txBox="1">
            <a:spLocks/>
          </p:cNvSpPr>
          <p:nvPr/>
        </p:nvSpPr>
        <p:spPr>
          <a:xfrm>
            <a:off x="838200" y="2793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D9D1081-4D85-D9CB-A025-AFA0C72A17F3}"/>
              </a:ext>
            </a:extLst>
          </p:cNvPr>
          <p:cNvGrpSpPr/>
          <p:nvPr/>
        </p:nvGrpSpPr>
        <p:grpSpPr>
          <a:xfrm>
            <a:off x="10285632" y="2872942"/>
            <a:ext cx="1400196" cy="3376021"/>
            <a:chOff x="5823998" y="1443861"/>
            <a:chExt cx="1400196" cy="312836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A89A143-26BC-1DCD-FE69-7A42D34A91BC}"/>
                </a:ext>
              </a:extLst>
            </p:cNvPr>
            <p:cNvSpPr/>
            <p:nvPr/>
          </p:nvSpPr>
          <p:spPr>
            <a:xfrm>
              <a:off x="5823998" y="1443861"/>
              <a:ext cx="1400196" cy="312836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3823E7AC-A4F4-5103-528A-20AFFD69DCFC}"/>
                </a:ext>
              </a:extLst>
            </p:cNvPr>
            <p:cNvSpPr txBox="1"/>
            <p:nvPr/>
          </p:nvSpPr>
          <p:spPr>
            <a:xfrm>
              <a:off x="5865008" y="1484871"/>
              <a:ext cx="1318176" cy="3046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520" tIns="72390" rIns="96520" bIns="7239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800" kern="12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6DBFF63-7B5C-3771-95E9-156D51964D36}"/>
              </a:ext>
            </a:extLst>
          </p:cNvPr>
          <p:cNvSpPr txBox="1"/>
          <p:nvPr/>
        </p:nvSpPr>
        <p:spPr>
          <a:xfrm>
            <a:off x="4477582" y="3015532"/>
            <a:ext cx="145811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CASP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CEBM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SIGN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AMSTAR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Critical appraisal of mixed methods studies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PRISMA Transparent Reporting 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etc.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D55516-4F52-670D-39DA-28A2A27900E3}"/>
              </a:ext>
            </a:extLst>
          </p:cNvPr>
          <p:cNvSpPr txBox="1"/>
          <p:nvPr/>
        </p:nvSpPr>
        <p:spPr>
          <a:xfrm>
            <a:off x="6308678" y="3077525"/>
            <a:ext cx="142315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NICE guidelines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NIHR Evidence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Scottish Intercollegiate Guidelines Networks </a:t>
            </a:r>
            <a:r>
              <a:rPr lang="en-US" sz="1600" dirty="0" err="1">
                <a:solidFill>
                  <a:schemeClr val="bg1"/>
                </a:solidFill>
              </a:rPr>
              <a:t>etc</a:t>
            </a:r>
            <a:endParaRPr lang="en-US" sz="1600" dirty="0">
              <a:solidFill>
                <a:schemeClr val="bg1"/>
              </a:solidFill>
            </a:endParaRPr>
          </a:p>
          <a:p>
            <a:pPr lvl="0"/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0C0C4B-FA61-4FC8-C6E8-447B413C1CAD}"/>
              </a:ext>
            </a:extLst>
          </p:cNvPr>
          <p:cNvSpPr txBox="1"/>
          <p:nvPr/>
        </p:nvSpPr>
        <p:spPr>
          <a:xfrm>
            <a:off x="10319278" y="3108303"/>
            <a:ext cx="14001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NIHR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CAHPR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HEE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CSP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James Lind Alliance Priority Setting Partnership etc.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70E955-E0D5-4C96-53CD-2ED56873E15D}"/>
              </a:ext>
            </a:extLst>
          </p:cNvPr>
          <p:cNvSpPr txBox="1"/>
          <p:nvPr/>
        </p:nvSpPr>
        <p:spPr>
          <a:xfrm>
            <a:off x="8297156" y="2985192"/>
            <a:ext cx="1423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Declaration of Helsinki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Research Excellence Framework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dirty="0" err="1">
                <a:solidFill>
                  <a:schemeClr val="bg1"/>
                </a:solidFill>
              </a:rPr>
              <a:t>Corcodat</a:t>
            </a:r>
            <a:r>
              <a:rPr lang="en-US" sz="1600" dirty="0">
                <a:solidFill>
                  <a:schemeClr val="bg1"/>
                </a:solidFill>
              </a:rPr>
              <a:t> Research Development Framework  etc.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0CEE13-7690-5027-19F6-A2ED554AC9D1}"/>
              </a:ext>
            </a:extLst>
          </p:cNvPr>
          <p:cNvSpPr txBox="1"/>
          <p:nvPr/>
        </p:nvSpPr>
        <p:spPr>
          <a:xfrm>
            <a:off x="2522713" y="3015532"/>
            <a:ext cx="144232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Cochrane Evidence for Every Health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Enhancing the </a:t>
            </a:r>
            <a:r>
              <a:rPr lang="en-US" sz="1600" dirty="0" err="1">
                <a:solidFill>
                  <a:schemeClr val="bg1"/>
                </a:solidFill>
              </a:rPr>
              <a:t>QUAlity</a:t>
            </a:r>
            <a:r>
              <a:rPr lang="en-US" sz="1600" dirty="0">
                <a:solidFill>
                  <a:schemeClr val="bg1"/>
                </a:solidFill>
              </a:rPr>
              <a:t> and Transparency of health Research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RD&amp; I NHS Trust’s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CSP etc.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6CD686-577A-874E-DD96-93EA1C0B097D}"/>
              </a:ext>
            </a:extLst>
          </p:cNvPr>
          <p:cNvGrpSpPr/>
          <p:nvPr/>
        </p:nvGrpSpPr>
        <p:grpSpPr>
          <a:xfrm>
            <a:off x="506172" y="2912557"/>
            <a:ext cx="1400196" cy="3413089"/>
            <a:chOff x="5823998" y="1443861"/>
            <a:chExt cx="1400196" cy="312836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B8ED941-14F5-B258-37E7-D6221C63D34D}"/>
                </a:ext>
              </a:extLst>
            </p:cNvPr>
            <p:cNvSpPr/>
            <p:nvPr/>
          </p:nvSpPr>
          <p:spPr>
            <a:xfrm>
              <a:off x="5823998" y="1443861"/>
              <a:ext cx="1400196" cy="312836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E7142A37-5B1D-4EA6-5813-2EB25219CC79}"/>
                </a:ext>
              </a:extLst>
            </p:cNvPr>
            <p:cNvSpPr txBox="1"/>
            <p:nvPr/>
          </p:nvSpPr>
          <p:spPr>
            <a:xfrm>
              <a:off x="5865008" y="1484871"/>
              <a:ext cx="1318176" cy="3046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520" tIns="72390" rIns="96520" bIns="7239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800" kern="12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3214E1D-0989-1ECB-1A21-289AF4E897EE}"/>
              </a:ext>
            </a:extLst>
          </p:cNvPr>
          <p:cNvSpPr txBox="1"/>
          <p:nvPr/>
        </p:nvSpPr>
        <p:spPr>
          <a:xfrm>
            <a:off x="532455" y="3077525"/>
            <a:ext cx="138633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Clinicaltrials.gov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UK clinical trials gateway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WHO on Trial registry platform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Prospero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etc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75621-38CF-60EB-116A-E01CF043EE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1622" y="842082"/>
            <a:ext cx="7578686" cy="32006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5234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3E4F4"/>
            </a:gs>
            <a:gs pos="0">
              <a:srgbClr val="A5C8E8"/>
            </a:gs>
            <a:gs pos="0">
              <a:schemeClr val="accent5">
                <a:lumMod val="0"/>
                <a:lumOff val="100000"/>
              </a:schemeClr>
            </a:gs>
            <a:gs pos="62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40A74-21FE-8A08-277B-E8BDDA52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175" y="319627"/>
            <a:ext cx="7905750" cy="1783080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GB" sz="5400" b="1" dirty="0">
                <a:latin typeface="+mn-lt"/>
              </a:rPr>
            </a:br>
            <a:r>
              <a:rPr lang="en-US" sz="4900" dirty="0">
                <a:solidFill>
                  <a:srgbClr val="145E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Integrating Research into Practice</a:t>
            </a:r>
            <a:endParaRPr lang="en-GB" sz="4900" dirty="0">
              <a:latin typeface="+mn-lt"/>
            </a:endParaRPr>
          </a:p>
        </p:txBody>
      </p:sp>
      <p:pic>
        <p:nvPicPr>
          <p:cNvPr id="22" name="Picture 4" descr="A person reaching for a paper on a table full of paper and sticky notes">
            <a:extLst>
              <a:ext uri="{FF2B5EF4-FFF2-40B4-BE49-F238E27FC236}">
                <a16:creationId xmlns:a16="http://schemas.microsoft.com/office/drawing/2014/main" id="{9C33427D-086D-42D4-150D-3578FFCAE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34" r="2723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E29DC-4F57-CD99-D6B5-23EB48185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0" y="2665475"/>
            <a:ext cx="7139232" cy="4150130"/>
          </a:xfrm>
        </p:spPr>
        <p:txBody>
          <a:bodyPr>
            <a:noAutofit/>
          </a:bodyPr>
          <a:lstStyle/>
          <a:p>
            <a:r>
              <a:rPr lang="en-GB" sz="2200" dirty="0"/>
              <a:t>Patient case studies with Level 7 critique.</a:t>
            </a:r>
          </a:p>
          <a:p>
            <a:r>
              <a:rPr lang="en-GB" sz="2200" dirty="0"/>
              <a:t>Journal club and using critical appraisal tools to critique articles.</a:t>
            </a:r>
          </a:p>
          <a:p>
            <a:r>
              <a:rPr lang="en-GB" sz="2200" dirty="0"/>
              <a:t>Involvement in individual and service audit and evaluation.</a:t>
            </a:r>
          </a:p>
          <a:p>
            <a:r>
              <a:rPr lang="en-GB" sz="2200" dirty="0"/>
              <a:t>Research project/proposal. </a:t>
            </a:r>
          </a:p>
          <a:p>
            <a:r>
              <a:rPr lang="en-GB" sz="2200" dirty="0"/>
              <a:t>Reflection on learning outcomes relating to improvements in practice.</a:t>
            </a:r>
          </a:p>
          <a:p>
            <a:r>
              <a:rPr lang="en-GB" sz="2200" dirty="0"/>
              <a:t>Published (internal and external) reports/article showing audit/research.</a:t>
            </a:r>
          </a:p>
          <a:p>
            <a:r>
              <a:rPr lang="en-GB" sz="2200" dirty="0"/>
              <a:t>Conference presentation/poster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34988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5">
                <a:lumMod val="5000"/>
                <a:lumOff val="9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EA4B4-E0F3-6329-C777-6D2B03E34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145E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Analysis Example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BF3DFBB-D7F5-55EF-117E-B0EF8ED78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887" y="2016327"/>
            <a:ext cx="5595256" cy="21659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B069BBC-55B4-10AA-73E7-591834929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86" y="4372818"/>
            <a:ext cx="11332028" cy="195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8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6000">
              <a:schemeClr val="accent5">
                <a:lumMod val="0"/>
                <a:lumOff val="100000"/>
              </a:schemeClr>
            </a:gs>
            <a:gs pos="91000">
              <a:schemeClr val="accent5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AFBB7-7030-7099-6849-92D0418F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99" y="450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145E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2E207-F6A3-40EC-85FE-8F297501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18806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sz="3600" b="1" dirty="0">
                <a:solidFill>
                  <a:srgbClr val="145E80"/>
                </a:solidFill>
              </a:rPr>
              <a:t>Q1: How do you currently integrate research </a:t>
            </a:r>
          </a:p>
          <a:p>
            <a:pPr marL="0" indent="0" algn="ctr">
              <a:buNone/>
            </a:pPr>
            <a:r>
              <a:rPr lang="en-GB" sz="3600" b="1" dirty="0">
                <a:solidFill>
                  <a:srgbClr val="145E80"/>
                </a:solidFill>
              </a:rPr>
              <a:t>into your clinical practice?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Add-in 4" title="Breaktime">
                <a:extLst>
                  <a:ext uri="{FF2B5EF4-FFF2-40B4-BE49-F238E27FC236}">
                    <a16:creationId xmlns:a16="http://schemas.microsoft.com/office/drawing/2014/main" id="{3A99136C-B1EA-EF32-E2FB-9AF6BA4703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8072753"/>
                  </p:ext>
                </p:extLst>
              </p:nvPr>
            </p:nvGraphicFramePr>
            <p:xfrm>
              <a:off x="2400300" y="3086099"/>
              <a:ext cx="7620000" cy="302083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Add-in 4" title="Breaktime">
                <a:extLst>
                  <a:ext uri="{FF2B5EF4-FFF2-40B4-BE49-F238E27FC236}">
                    <a16:creationId xmlns:a16="http://schemas.microsoft.com/office/drawing/2014/main" id="{3A99136C-B1EA-EF32-E2FB-9AF6BA4703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0300" y="3086099"/>
                <a:ext cx="7620000" cy="3020831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A295B45-AA05-3495-1CB6-4C5B779A8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886" y="1370620"/>
            <a:ext cx="3772227" cy="32006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1121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64000">
              <a:schemeClr val="accent5">
                <a:lumMod val="0"/>
                <a:lumOff val="100000"/>
              </a:schemeClr>
            </a:gs>
            <a:gs pos="99000">
              <a:schemeClr val="accent5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AFBB7-7030-7099-6849-92D0418F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98" y="54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145E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2E207-F6A3-40EC-85FE-8F297501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02790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b="1" dirty="0">
                <a:solidFill>
                  <a:srgbClr val="145E80"/>
                </a:solidFill>
              </a:rPr>
              <a:t>Group Feedback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Add-in 4" title="Breaktime">
                <a:extLst>
                  <a:ext uri="{FF2B5EF4-FFF2-40B4-BE49-F238E27FC236}">
                    <a16:creationId xmlns:a16="http://schemas.microsoft.com/office/drawing/2014/main" id="{D37A0369-0731-4DEB-E5CC-AFFAAFF29B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1414968"/>
                  </p:ext>
                </p:extLst>
              </p:nvPr>
            </p:nvGraphicFramePr>
            <p:xfrm>
              <a:off x="2286000" y="2959767"/>
              <a:ext cx="7620000" cy="353310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Add-in 4" title="Breaktime">
                <a:extLst>
                  <a:ext uri="{FF2B5EF4-FFF2-40B4-BE49-F238E27FC236}">
                    <a16:creationId xmlns:a16="http://schemas.microsoft.com/office/drawing/2014/main" id="{D37A0369-0731-4DEB-E5CC-AFFAAFF29B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6000" y="2959767"/>
                <a:ext cx="7620000" cy="3533108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27B1333-C54A-5AC9-979F-6EE847498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385" y="1158688"/>
            <a:ext cx="3772227" cy="32006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26069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webextensions/webextension1.xml><?xml version="1.0" encoding="utf-8"?>
<we:webextension xmlns:we="http://schemas.microsoft.com/office/webextensions/webextension/2010/11" id="{4D17F1E3-12A7-4849-AC78-7735ECC9FCAF}">
  <we:reference id="1ce57bd3-e15d-4e22-ab56-17c34d5aa0e5" version="2.1.0.2" store="EXCatalog" storeType="EXCatalog"/>
  <we:alternateReferences>
    <we:reference id="wa200001661" version="2.1.0.2" store="en-gb" storeType="OMEX"/>
  </we:alternateReferences>
  <we:properties>
    <we:property name="time" value="300"/>
    <we:property name="type" value="&quot;Lab time&quot;"/>
    <we:property name="showcontrols" value="true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C24B73FF-596E-43F1-BDAA-33B70DF3FEC0}">
  <we:reference id="1ce57bd3-e15d-4e22-ab56-17c34d5aa0e5" version="2.1.0.2" store="EXCatalog" storeType="EXCatalog"/>
  <we:alternateReferences>
    <we:reference id="wa200001661" version="2.1.0.2" store="en-gb" storeType="OMEX"/>
  </we:alternateReferences>
  <we:properties>
    <we:property name="type" value="&quot;Starting in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45620130-3435-41EF-910E-DA55431CDA53}">
  <we:reference id="1ce57bd3-e15d-4e22-ab56-17c34d5aa0e5" version="2.1.0.2" store="EXCatalog" storeType="EXCatalog"/>
  <we:alternateReferences>
    <we:reference id="wa200001661" version="2.1.0.2" store="en-gb" storeType="OMEX"/>
  </we:alternateReferences>
  <we:properties>
    <we:property name="time" value="300"/>
    <we:property name="type" value="&quot;Finishing in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</TotalTime>
  <Words>596</Words>
  <Application>Microsoft Office PowerPoint</Application>
  <PresentationFormat>Widescreen</PresentationFormat>
  <Paragraphs>97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Bahnschrift</vt:lpstr>
      <vt:lpstr>Calibri</vt:lpstr>
      <vt:lpstr>Calibri (Body)</vt:lpstr>
      <vt:lpstr>Calibri Light</vt:lpstr>
      <vt:lpstr>Wingdings</vt:lpstr>
      <vt:lpstr>Office Theme</vt:lpstr>
      <vt:lpstr> Exploring your  Research Pillar  Debbie Christer &amp; Jia Hui Gan </vt:lpstr>
      <vt:lpstr>PowerPoint Presentation</vt:lpstr>
      <vt:lpstr>PowerPoint Presentation</vt:lpstr>
      <vt:lpstr>PowerPoint Presentation</vt:lpstr>
      <vt:lpstr>Resources for Research &amp; Innovations</vt:lpstr>
      <vt:lpstr> Integrating Research into Practice</vt:lpstr>
      <vt:lpstr>Gap Analysis Example</vt:lpstr>
      <vt:lpstr>Workshop</vt:lpstr>
      <vt:lpstr>Workshop</vt:lpstr>
      <vt:lpstr>Take home Personal Development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Christer</dc:creator>
  <cp:lastModifiedBy>Mindy Dalloway</cp:lastModifiedBy>
  <cp:revision>27</cp:revision>
  <dcterms:created xsi:type="dcterms:W3CDTF">2023-02-22T16:47:35Z</dcterms:created>
  <dcterms:modified xsi:type="dcterms:W3CDTF">2023-03-29T13:14:55Z</dcterms:modified>
</cp:coreProperties>
</file>